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EDD1D5-8610-49EB-BDA4-EF4D74D8889D}" v="421" dt="2022-04-29T19:49:34.38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75" d="100"/>
          <a:sy n="75" d="100"/>
        </p:scale>
        <p:origin x="2208" y="5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Douglas Luiz Pinto de Lacerda" userId="8e4fc370-0c7e-4eea-a42b-b23161b39228" providerId="ADAL" clId="{00EDD1D5-8610-49EB-BDA4-EF4D74D8889D}"/>
    <pc:docChg chg="undo redo custSel modSld">
      <pc:chgData name="Douglas Luiz Pinto de Lacerda" userId="8e4fc370-0c7e-4eea-a42b-b23161b39228" providerId="ADAL" clId="{00EDD1D5-8610-49EB-BDA4-EF4D74D8889D}" dt="2022-04-29T19:47:31.085" v="7587" actId="1076"/>
      <pc:docMkLst>
        <pc:docMk/>
      </pc:docMkLst>
      <pc:sldChg chg="modSp mod">
        <pc:chgData name="Douglas Luiz Pinto de Lacerda" userId="8e4fc370-0c7e-4eea-a42b-b23161b39228" providerId="ADAL" clId="{00EDD1D5-8610-49EB-BDA4-EF4D74D8889D}" dt="2022-04-29T18:17:15.288" v="6352" actId="33524"/>
        <pc:sldMkLst>
          <pc:docMk/>
          <pc:sldMk cId="1553432724" sldId="262"/>
        </pc:sldMkLst>
        <pc:spChg chg="mod">
          <ac:chgData name="Douglas Luiz Pinto de Lacerda" userId="8e4fc370-0c7e-4eea-a42b-b23161b39228" providerId="ADAL" clId="{00EDD1D5-8610-49EB-BDA4-EF4D74D8889D}" dt="2022-04-29T18:17:15.288" v="6352" actId="33524"/>
          <ac:spMkLst>
            <pc:docMk/>
            <pc:sldMk cId="1553432724" sldId="262"/>
            <ac:spMk id="7" creationId="{0BFEC426-B615-E549-83E5-140FD588BC64}"/>
          </ac:spMkLst>
        </pc:spChg>
      </pc:sldChg>
      <pc:sldChg chg="addSp delSp modSp mod">
        <pc:chgData name="Douglas Luiz Pinto de Lacerda" userId="8e4fc370-0c7e-4eea-a42b-b23161b39228" providerId="ADAL" clId="{00EDD1D5-8610-49EB-BDA4-EF4D74D8889D}" dt="2022-04-29T18:25:11.390" v="6439" actId="20577"/>
        <pc:sldMkLst>
          <pc:docMk/>
          <pc:sldMk cId="3288665831" sldId="263"/>
        </pc:sldMkLst>
        <pc:spChg chg="add del mod">
          <ac:chgData name="Douglas Luiz Pinto de Lacerda" userId="8e4fc370-0c7e-4eea-a42b-b23161b39228" providerId="ADAL" clId="{00EDD1D5-8610-49EB-BDA4-EF4D74D8889D}" dt="2022-04-29T18:22:46.089" v="6367" actId="21"/>
          <ac:spMkLst>
            <pc:docMk/>
            <pc:sldMk cId="3288665831" sldId="263"/>
            <ac:spMk id="2" creationId="{0C811414-E25E-49F2-A7A8-D2D33AF83633}"/>
          </ac:spMkLst>
        </pc:spChg>
        <pc:spChg chg="del mod">
          <ac:chgData name="Douglas Luiz Pinto de Lacerda" userId="8e4fc370-0c7e-4eea-a42b-b23161b39228" providerId="ADAL" clId="{00EDD1D5-8610-49EB-BDA4-EF4D74D8889D}" dt="2022-04-29T18:14:28.319" v="6298" actId="478"/>
          <ac:spMkLst>
            <pc:docMk/>
            <pc:sldMk cId="3288665831" sldId="263"/>
            <ac:spMk id="5" creationId="{1B07C49E-AFFC-EC46-8930-E4D428F5F943}"/>
          </ac:spMkLst>
        </pc:spChg>
        <pc:spChg chg="add del mod">
          <ac:chgData name="Douglas Luiz Pinto de Lacerda" userId="8e4fc370-0c7e-4eea-a42b-b23161b39228" providerId="ADAL" clId="{00EDD1D5-8610-49EB-BDA4-EF4D74D8889D}" dt="2022-04-29T18:22:46.089" v="6367" actId="21"/>
          <ac:spMkLst>
            <pc:docMk/>
            <pc:sldMk cId="3288665831" sldId="263"/>
            <ac:spMk id="7" creationId="{14D8C96A-696A-4854-BD28-589E01CEDB77}"/>
          </ac:spMkLst>
        </pc:spChg>
        <pc:spChg chg="add del mod">
          <ac:chgData name="Douglas Luiz Pinto de Lacerda" userId="8e4fc370-0c7e-4eea-a42b-b23161b39228" providerId="ADAL" clId="{00EDD1D5-8610-49EB-BDA4-EF4D74D8889D}" dt="2022-04-29T18:22:46.089" v="6367" actId="21"/>
          <ac:spMkLst>
            <pc:docMk/>
            <pc:sldMk cId="3288665831" sldId="263"/>
            <ac:spMk id="8" creationId="{EBC8748B-60AE-40AB-941B-07405ACA298A}"/>
          </ac:spMkLst>
        </pc:spChg>
        <pc:spChg chg="add del mod">
          <ac:chgData name="Douglas Luiz Pinto de Lacerda" userId="8e4fc370-0c7e-4eea-a42b-b23161b39228" providerId="ADAL" clId="{00EDD1D5-8610-49EB-BDA4-EF4D74D8889D}" dt="2022-04-29T18:22:46.089" v="6367" actId="21"/>
          <ac:spMkLst>
            <pc:docMk/>
            <pc:sldMk cId="3288665831" sldId="263"/>
            <ac:spMk id="9" creationId="{1E6F42C7-26AE-4946-AFC3-F7D946603389}"/>
          </ac:spMkLst>
        </pc:spChg>
        <pc:spChg chg="add del mod">
          <ac:chgData name="Douglas Luiz Pinto de Lacerda" userId="8e4fc370-0c7e-4eea-a42b-b23161b39228" providerId="ADAL" clId="{00EDD1D5-8610-49EB-BDA4-EF4D74D8889D}" dt="2022-04-29T18:22:46.089" v="6367" actId="21"/>
          <ac:spMkLst>
            <pc:docMk/>
            <pc:sldMk cId="3288665831" sldId="263"/>
            <ac:spMk id="10" creationId="{D7135A18-2033-4F96-8D6E-5AE4B39A1E03}"/>
          </ac:spMkLst>
        </pc:spChg>
        <pc:spChg chg="add del mod">
          <ac:chgData name="Douglas Luiz Pinto de Lacerda" userId="8e4fc370-0c7e-4eea-a42b-b23161b39228" providerId="ADAL" clId="{00EDD1D5-8610-49EB-BDA4-EF4D74D8889D}" dt="2022-04-29T18:22:46.089" v="6367" actId="21"/>
          <ac:spMkLst>
            <pc:docMk/>
            <pc:sldMk cId="3288665831" sldId="263"/>
            <ac:spMk id="11" creationId="{13CF5019-F59C-4981-BAEC-F8BC1162F5B7}"/>
          </ac:spMkLst>
        </pc:spChg>
        <pc:spChg chg="add del mod">
          <ac:chgData name="Douglas Luiz Pinto de Lacerda" userId="8e4fc370-0c7e-4eea-a42b-b23161b39228" providerId="ADAL" clId="{00EDD1D5-8610-49EB-BDA4-EF4D74D8889D}" dt="2022-04-29T18:22:46.089" v="6367" actId="21"/>
          <ac:spMkLst>
            <pc:docMk/>
            <pc:sldMk cId="3288665831" sldId="263"/>
            <ac:spMk id="13" creationId="{9FDBC2FD-53D1-45D9-98DF-6D4236EAB2C4}"/>
          </ac:spMkLst>
        </pc:spChg>
        <pc:spChg chg="add del mod">
          <ac:chgData name="Douglas Luiz Pinto de Lacerda" userId="8e4fc370-0c7e-4eea-a42b-b23161b39228" providerId="ADAL" clId="{00EDD1D5-8610-49EB-BDA4-EF4D74D8889D}" dt="2022-04-29T18:12:16.597" v="6249" actId="478"/>
          <ac:spMkLst>
            <pc:docMk/>
            <pc:sldMk cId="3288665831" sldId="263"/>
            <ac:spMk id="14" creationId="{8ECDD65B-EE7A-4EB0-9076-442FA5FC875A}"/>
          </ac:spMkLst>
        </pc:spChg>
        <pc:spChg chg="add del mod">
          <ac:chgData name="Douglas Luiz Pinto de Lacerda" userId="8e4fc370-0c7e-4eea-a42b-b23161b39228" providerId="ADAL" clId="{00EDD1D5-8610-49EB-BDA4-EF4D74D8889D}" dt="2022-04-29T18:22:46.089" v="6367" actId="21"/>
          <ac:spMkLst>
            <pc:docMk/>
            <pc:sldMk cId="3288665831" sldId="263"/>
            <ac:spMk id="15" creationId="{8055F4A0-EF07-4E7A-BB15-EC84037C4DCA}"/>
          </ac:spMkLst>
        </pc:spChg>
        <pc:spChg chg="add del mod">
          <ac:chgData name="Douglas Luiz Pinto de Lacerda" userId="8e4fc370-0c7e-4eea-a42b-b23161b39228" providerId="ADAL" clId="{00EDD1D5-8610-49EB-BDA4-EF4D74D8889D}" dt="2022-04-29T18:22:46.089" v="6367" actId="21"/>
          <ac:spMkLst>
            <pc:docMk/>
            <pc:sldMk cId="3288665831" sldId="263"/>
            <ac:spMk id="30" creationId="{2D63F788-C995-4850-B82B-0D22212906AD}"/>
          </ac:spMkLst>
        </pc:spChg>
        <pc:spChg chg="add mod">
          <ac:chgData name="Douglas Luiz Pinto de Lacerda" userId="8e4fc370-0c7e-4eea-a42b-b23161b39228" providerId="ADAL" clId="{00EDD1D5-8610-49EB-BDA4-EF4D74D8889D}" dt="2022-04-29T18:25:11.390" v="6439" actId="20577"/>
          <ac:spMkLst>
            <pc:docMk/>
            <pc:sldMk cId="3288665831" sldId="263"/>
            <ac:spMk id="31" creationId="{0E3EB1E4-86FB-4559-B561-E68190B6F8CC}"/>
          </ac:spMkLst>
        </pc:spChg>
        <pc:cxnChg chg="add del mod">
          <ac:chgData name="Douglas Luiz Pinto de Lacerda" userId="8e4fc370-0c7e-4eea-a42b-b23161b39228" providerId="ADAL" clId="{00EDD1D5-8610-49EB-BDA4-EF4D74D8889D}" dt="2022-04-29T18:22:46.089" v="6367" actId="21"/>
          <ac:cxnSpMkLst>
            <pc:docMk/>
            <pc:sldMk cId="3288665831" sldId="263"/>
            <ac:cxnSpMk id="4" creationId="{23F62545-7684-4387-B976-835D3CF73D4B}"/>
          </ac:cxnSpMkLst>
        </pc:cxnChg>
        <pc:cxnChg chg="add del mod">
          <ac:chgData name="Douglas Luiz Pinto de Lacerda" userId="8e4fc370-0c7e-4eea-a42b-b23161b39228" providerId="ADAL" clId="{00EDD1D5-8610-49EB-BDA4-EF4D74D8889D}" dt="2022-04-29T18:22:46.089" v="6367" actId="21"/>
          <ac:cxnSpMkLst>
            <pc:docMk/>
            <pc:sldMk cId="3288665831" sldId="263"/>
            <ac:cxnSpMk id="16" creationId="{151307A7-3FF0-4162-AB13-12F3B3719A2D}"/>
          </ac:cxnSpMkLst>
        </pc:cxnChg>
        <pc:cxnChg chg="add del mod">
          <ac:chgData name="Douglas Luiz Pinto de Lacerda" userId="8e4fc370-0c7e-4eea-a42b-b23161b39228" providerId="ADAL" clId="{00EDD1D5-8610-49EB-BDA4-EF4D74D8889D}" dt="2022-04-29T18:22:46.089" v="6367" actId="21"/>
          <ac:cxnSpMkLst>
            <pc:docMk/>
            <pc:sldMk cId="3288665831" sldId="263"/>
            <ac:cxnSpMk id="17" creationId="{F3922A14-900D-4C93-A808-EB02481CDC43}"/>
          </ac:cxnSpMkLst>
        </pc:cxnChg>
        <pc:cxnChg chg="add del mod">
          <ac:chgData name="Douglas Luiz Pinto de Lacerda" userId="8e4fc370-0c7e-4eea-a42b-b23161b39228" providerId="ADAL" clId="{00EDD1D5-8610-49EB-BDA4-EF4D74D8889D}" dt="2022-04-29T18:22:46.089" v="6367" actId="21"/>
          <ac:cxnSpMkLst>
            <pc:docMk/>
            <pc:sldMk cId="3288665831" sldId="263"/>
            <ac:cxnSpMk id="20" creationId="{D9BAEB92-BCB6-44B3-8B03-11100E7E9945}"/>
          </ac:cxnSpMkLst>
        </pc:cxnChg>
        <pc:cxnChg chg="add del mod">
          <ac:chgData name="Douglas Luiz Pinto de Lacerda" userId="8e4fc370-0c7e-4eea-a42b-b23161b39228" providerId="ADAL" clId="{00EDD1D5-8610-49EB-BDA4-EF4D74D8889D}" dt="2022-04-29T18:22:46.089" v="6367" actId="21"/>
          <ac:cxnSpMkLst>
            <pc:docMk/>
            <pc:sldMk cId="3288665831" sldId="263"/>
            <ac:cxnSpMk id="23" creationId="{E67EA2B1-35A2-4657-9A4D-74A1B843AE75}"/>
          </ac:cxnSpMkLst>
        </pc:cxnChg>
        <pc:cxnChg chg="add del mod">
          <ac:chgData name="Douglas Luiz Pinto de Lacerda" userId="8e4fc370-0c7e-4eea-a42b-b23161b39228" providerId="ADAL" clId="{00EDD1D5-8610-49EB-BDA4-EF4D74D8889D}" dt="2022-04-29T18:22:46.089" v="6367" actId="21"/>
          <ac:cxnSpMkLst>
            <pc:docMk/>
            <pc:sldMk cId="3288665831" sldId="263"/>
            <ac:cxnSpMk id="26" creationId="{D6BBA38D-AC27-4521-9781-DAEC6CD84802}"/>
          </ac:cxnSpMkLst>
        </pc:cxnChg>
      </pc:sldChg>
      <pc:sldChg chg="addSp delSp modSp mod">
        <pc:chgData name="Douglas Luiz Pinto de Lacerda" userId="8e4fc370-0c7e-4eea-a42b-b23161b39228" providerId="ADAL" clId="{00EDD1D5-8610-49EB-BDA4-EF4D74D8889D}" dt="2022-04-29T19:45:03.927" v="7563" actId="1076"/>
        <pc:sldMkLst>
          <pc:docMk/>
          <pc:sldMk cId="2987552906" sldId="264"/>
        </pc:sldMkLst>
        <pc:spChg chg="mod">
          <ac:chgData name="Douglas Luiz Pinto de Lacerda" userId="8e4fc370-0c7e-4eea-a42b-b23161b39228" providerId="ADAL" clId="{00EDD1D5-8610-49EB-BDA4-EF4D74D8889D}" dt="2022-04-29T19:06:08.918" v="6838" actId="1076"/>
          <ac:spMkLst>
            <pc:docMk/>
            <pc:sldMk cId="2987552906" sldId="264"/>
            <ac:spMk id="5" creationId="{1B07C49E-AFFC-EC46-8930-E4D428F5F943}"/>
          </ac:spMkLst>
        </pc:spChg>
        <pc:spChg chg="add del mod">
          <ac:chgData name="Douglas Luiz Pinto de Lacerda" userId="8e4fc370-0c7e-4eea-a42b-b23161b39228" providerId="ADAL" clId="{00EDD1D5-8610-49EB-BDA4-EF4D74D8889D}" dt="2022-04-29T19:44:58.358" v="7561" actId="478"/>
          <ac:spMkLst>
            <pc:docMk/>
            <pc:sldMk cId="2987552906" sldId="264"/>
            <ac:spMk id="7" creationId="{CBD9AE9C-2677-4E33-919D-8F5519DB1395}"/>
          </ac:spMkLst>
        </pc:spChg>
        <pc:spChg chg="add mod">
          <ac:chgData name="Douglas Luiz Pinto de Lacerda" userId="8e4fc370-0c7e-4eea-a42b-b23161b39228" providerId="ADAL" clId="{00EDD1D5-8610-49EB-BDA4-EF4D74D8889D}" dt="2022-04-29T19:45:03.927" v="7563" actId="1076"/>
          <ac:spMkLst>
            <pc:docMk/>
            <pc:sldMk cId="2987552906" sldId="264"/>
            <ac:spMk id="9" creationId="{0637052B-0140-4C2A-9ECB-0A4072C1D095}"/>
          </ac:spMkLst>
        </pc:spChg>
        <pc:graphicFrameChg chg="add mod modGraphic">
          <ac:chgData name="Douglas Luiz Pinto de Lacerda" userId="8e4fc370-0c7e-4eea-a42b-b23161b39228" providerId="ADAL" clId="{00EDD1D5-8610-49EB-BDA4-EF4D74D8889D}" dt="2022-04-29T19:05:39.862" v="6830" actId="1076"/>
          <ac:graphicFrameMkLst>
            <pc:docMk/>
            <pc:sldMk cId="2987552906" sldId="264"/>
            <ac:graphicFrameMk id="2" creationId="{FFB66707-8C4C-455C-8A72-BA713AA9660A}"/>
          </ac:graphicFrameMkLst>
        </pc:graphicFrameChg>
      </pc:sldChg>
      <pc:sldChg chg="addSp modSp mod">
        <pc:chgData name="Douglas Luiz Pinto de Lacerda" userId="8e4fc370-0c7e-4eea-a42b-b23161b39228" providerId="ADAL" clId="{00EDD1D5-8610-49EB-BDA4-EF4D74D8889D}" dt="2022-04-29T19:45:50.448" v="7570" actId="1076"/>
        <pc:sldMkLst>
          <pc:docMk/>
          <pc:sldMk cId="1578726356" sldId="265"/>
        </pc:sldMkLst>
        <pc:spChg chg="mod">
          <ac:chgData name="Douglas Luiz Pinto de Lacerda" userId="8e4fc370-0c7e-4eea-a42b-b23161b39228" providerId="ADAL" clId="{00EDD1D5-8610-49EB-BDA4-EF4D74D8889D}" dt="2022-04-29T19:17:28.203" v="6912" actId="14100"/>
          <ac:spMkLst>
            <pc:docMk/>
            <pc:sldMk cId="1578726356" sldId="265"/>
            <ac:spMk id="5" creationId="{1B07C49E-AFFC-EC46-8930-E4D428F5F943}"/>
          </ac:spMkLst>
        </pc:spChg>
        <pc:spChg chg="add mod">
          <ac:chgData name="Douglas Luiz Pinto de Lacerda" userId="8e4fc370-0c7e-4eea-a42b-b23161b39228" providerId="ADAL" clId="{00EDD1D5-8610-49EB-BDA4-EF4D74D8889D}" dt="2022-04-29T19:45:50.448" v="7570" actId="1076"/>
          <ac:spMkLst>
            <pc:docMk/>
            <pc:sldMk cId="1578726356" sldId="265"/>
            <ac:spMk id="6" creationId="{2D9E6EB1-5138-484F-A69B-6E6478EB8860}"/>
          </ac:spMkLst>
        </pc:spChg>
      </pc:sldChg>
      <pc:sldChg chg="addSp modSp mod">
        <pc:chgData name="Douglas Luiz Pinto de Lacerda" userId="8e4fc370-0c7e-4eea-a42b-b23161b39228" providerId="ADAL" clId="{00EDD1D5-8610-49EB-BDA4-EF4D74D8889D}" dt="2022-04-29T19:46:16.056" v="7574" actId="1076"/>
        <pc:sldMkLst>
          <pc:docMk/>
          <pc:sldMk cId="779971636" sldId="266"/>
        </pc:sldMkLst>
        <pc:spChg chg="mod">
          <ac:chgData name="Douglas Luiz Pinto de Lacerda" userId="8e4fc370-0c7e-4eea-a42b-b23161b39228" providerId="ADAL" clId="{00EDD1D5-8610-49EB-BDA4-EF4D74D8889D}" dt="2022-04-29T19:14:14.092" v="6908" actId="1076"/>
          <ac:spMkLst>
            <pc:docMk/>
            <pc:sldMk cId="779971636" sldId="266"/>
            <ac:spMk id="5" creationId="{1B07C49E-AFFC-EC46-8930-E4D428F5F943}"/>
          </ac:spMkLst>
        </pc:spChg>
        <pc:spChg chg="add mod">
          <ac:chgData name="Douglas Luiz Pinto de Lacerda" userId="8e4fc370-0c7e-4eea-a42b-b23161b39228" providerId="ADAL" clId="{00EDD1D5-8610-49EB-BDA4-EF4D74D8889D}" dt="2022-04-29T19:46:16.056" v="7574" actId="1076"/>
          <ac:spMkLst>
            <pc:docMk/>
            <pc:sldMk cId="779971636" sldId="266"/>
            <ac:spMk id="6" creationId="{14F98157-5B2E-4B74-91CD-21F1EDABBE55}"/>
          </ac:spMkLst>
        </pc:spChg>
      </pc:sldChg>
      <pc:sldChg chg="addSp modSp mod">
        <pc:chgData name="Douglas Luiz Pinto de Lacerda" userId="8e4fc370-0c7e-4eea-a42b-b23161b39228" providerId="ADAL" clId="{00EDD1D5-8610-49EB-BDA4-EF4D74D8889D}" dt="2022-04-29T19:09:18.280" v="6900" actId="20577"/>
        <pc:sldMkLst>
          <pc:docMk/>
          <pc:sldMk cId="3865605948" sldId="269"/>
        </pc:sldMkLst>
        <pc:spChg chg="mod">
          <ac:chgData name="Douglas Luiz Pinto de Lacerda" userId="8e4fc370-0c7e-4eea-a42b-b23161b39228" providerId="ADAL" clId="{00EDD1D5-8610-49EB-BDA4-EF4D74D8889D}" dt="2022-04-29T19:09:18.280" v="6900" actId="20577"/>
          <ac:spMkLst>
            <pc:docMk/>
            <pc:sldMk cId="3865605948" sldId="269"/>
            <ac:spMk id="3" creationId="{373827F3-F386-AA4E-80ED-D86DEF8C158D}"/>
          </ac:spMkLst>
        </pc:spChg>
        <pc:picChg chg="add mod">
          <ac:chgData name="Douglas Luiz Pinto de Lacerda" userId="8e4fc370-0c7e-4eea-a42b-b23161b39228" providerId="ADAL" clId="{00EDD1D5-8610-49EB-BDA4-EF4D74D8889D}" dt="2022-04-28T19:25:24.823" v="1181" actId="14100"/>
          <ac:picMkLst>
            <pc:docMk/>
            <pc:sldMk cId="3865605948" sldId="269"/>
            <ac:picMk id="6" creationId="{938B386C-5BFD-4991-9310-537D201B5FB3}"/>
          </ac:picMkLst>
        </pc:picChg>
      </pc:sldChg>
      <pc:sldChg chg="addSp modSp mod">
        <pc:chgData name="Douglas Luiz Pinto de Lacerda" userId="8e4fc370-0c7e-4eea-a42b-b23161b39228" providerId="ADAL" clId="{00EDD1D5-8610-49EB-BDA4-EF4D74D8889D}" dt="2022-04-29T12:48:40.265" v="2777" actId="1076"/>
        <pc:sldMkLst>
          <pc:docMk/>
          <pc:sldMk cId="2727850971" sldId="270"/>
        </pc:sldMkLst>
        <pc:spChg chg="mod">
          <ac:chgData name="Douglas Luiz Pinto de Lacerda" userId="8e4fc370-0c7e-4eea-a42b-b23161b39228" providerId="ADAL" clId="{00EDD1D5-8610-49EB-BDA4-EF4D74D8889D}" dt="2022-04-29T12:48:38.065" v="2776" actId="14100"/>
          <ac:spMkLst>
            <pc:docMk/>
            <pc:sldMk cId="2727850971" sldId="270"/>
            <ac:spMk id="5" creationId="{1B07C49E-AFFC-EC46-8930-E4D428F5F943}"/>
          </ac:spMkLst>
        </pc:spChg>
        <pc:spChg chg="add mod">
          <ac:chgData name="Douglas Luiz Pinto de Lacerda" userId="8e4fc370-0c7e-4eea-a42b-b23161b39228" providerId="ADAL" clId="{00EDD1D5-8610-49EB-BDA4-EF4D74D8889D}" dt="2022-04-29T12:48:40.265" v="2777" actId="1076"/>
          <ac:spMkLst>
            <pc:docMk/>
            <pc:sldMk cId="2727850971" sldId="270"/>
            <ac:spMk id="11" creationId="{12E70000-1584-425E-960F-DA183CED9405}"/>
          </ac:spMkLst>
        </pc:spChg>
        <pc:picChg chg="add mod">
          <ac:chgData name="Douglas Luiz Pinto de Lacerda" userId="8e4fc370-0c7e-4eea-a42b-b23161b39228" providerId="ADAL" clId="{00EDD1D5-8610-49EB-BDA4-EF4D74D8889D}" dt="2022-04-29T12:23:14.130" v="2173" actId="1076"/>
          <ac:picMkLst>
            <pc:docMk/>
            <pc:sldMk cId="2727850971" sldId="270"/>
            <ac:picMk id="6" creationId="{023E51B1-2D7D-403E-9108-90D12E4519E0}"/>
          </ac:picMkLst>
        </pc:picChg>
        <pc:picChg chg="add mod">
          <ac:chgData name="Douglas Luiz Pinto de Lacerda" userId="8e4fc370-0c7e-4eea-a42b-b23161b39228" providerId="ADAL" clId="{00EDD1D5-8610-49EB-BDA4-EF4D74D8889D}" dt="2022-04-29T12:36:10.883" v="2339" actId="1076"/>
          <ac:picMkLst>
            <pc:docMk/>
            <pc:sldMk cId="2727850971" sldId="270"/>
            <ac:picMk id="8" creationId="{FD54EEBB-7878-4431-B290-DC68BD2081D9}"/>
          </ac:picMkLst>
        </pc:picChg>
        <pc:picChg chg="add mod">
          <ac:chgData name="Douglas Luiz Pinto de Lacerda" userId="8e4fc370-0c7e-4eea-a42b-b23161b39228" providerId="ADAL" clId="{00EDD1D5-8610-49EB-BDA4-EF4D74D8889D}" dt="2022-04-29T12:48:34.873" v="2775" actId="1076"/>
          <ac:picMkLst>
            <pc:docMk/>
            <pc:sldMk cId="2727850971" sldId="270"/>
            <ac:picMk id="10" creationId="{F080D997-E19A-4C7F-8344-241C2BBEA94E}"/>
          </ac:picMkLst>
        </pc:picChg>
      </pc:sldChg>
      <pc:sldChg chg="modSp mod">
        <pc:chgData name="Douglas Luiz Pinto de Lacerda" userId="8e4fc370-0c7e-4eea-a42b-b23161b39228" providerId="ADAL" clId="{00EDD1D5-8610-49EB-BDA4-EF4D74D8889D}" dt="2022-04-28T18:56:33.954" v="1048" actId="20577"/>
        <pc:sldMkLst>
          <pc:docMk/>
          <pc:sldMk cId="1630123617" sldId="274"/>
        </pc:sldMkLst>
        <pc:spChg chg="mod">
          <ac:chgData name="Douglas Luiz Pinto de Lacerda" userId="8e4fc370-0c7e-4eea-a42b-b23161b39228" providerId="ADAL" clId="{00EDD1D5-8610-49EB-BDA4-EF4D74D8889D}" dt="2022-04-28T18:56:33.954" v="1048" actId="20577"/>
          <ac:spMkLst>
            <pc:docMk/>
            <pc:sldMk cId="1630123617" sldId="274"/>
            <ac:spMk id="5" creationId="{28684E62-A9F8-4E7A-AB01-78893062A1B4}"/>
          </ac:spMkLst>
        </pc:spChg>
      </pc:sldChg>
      <pc:sldChg chg="addSp delSp modSp mod">
        <pc:chgData name="Douglas Luiz Pinto de Lacerda" userId="8e4fc370-0c7e-4eea-a42b-b23161b39228" providerId="ADAL" clId="{00EDD1D5-8610-49EB-BDA4-EF4D74D8889D}" dt="2022-04-29T19:07:23.837" v="6859" actId="478"/>
        <pc:sldMkLst>
          <pc:docMk/>
          <pc:sldMk cId="3410008520" sldId="275"/>
        </pc:sldMkLst>
        <pc:spChg chg="add del mod">
          <ac:chgData name="Douglas Luiz Pinto de Lacerda" userId="8e4fc370-0c7e-4eea-a42b-b23161b39228" providerId="ADAL" clId="{00EDD1D5-8610-49EB-BDA4-EF4D74D8889D}" dt="2022-04-29T19:07:23.837" v="6859" actId="478"/>
          <ac:spMkLst>
            <pc:docMk/>
            <pc:sldMk cId="3410008520" sldId="275"/>
            <ac:spMk id="2" creationId="{A6B57D5E-84FC-4744-8BEF-A9A9C86C53BB}"/>
          </ac:spMkLst>
        </pc:spChg>
        <pc:spChg chg="mod">
          <ac:chgData name="Douglas Luiz Pinto de Lacerda" userId="8e4fc370-0c7e-4eea-a42b-b23161b39228" providerId="ADAL" clId="{00EDD1D5-8610-49EB-BDA4-EF4D74D8889D}" dt="2022-04-29T19:07:19.113" v="6858" actId="6549"/>
          <ac:spMkLst>
            <pc:docMk/>
            <pc:sldMk cId="3410008520" sldId="275"/>
            <ac:spMk id="5" creationId="{28684E62-A9F8-4E7A-AB01-78893062A1B4}"/>
          </ac:spMkLst>
        </pc:spChg>
      </pc:sldChg>
      <pc:sldChg chg="addSp modSp mod">
        <pc:chgData name="Douglas Luiz Pinto de Lacerda" userId="8e4fc370-0c7e-4eea-a42b-b23161b39228" providerId="ADAL" clId="{00EDD1D5-8610-49EB-BDA4-EF4D74D8889D}" dt="2022-04-29T19:46:44.575" v="7580" actId="404"/>
        <pc:sldMkLst>
          <pc:docMk/>
          <pc:sldMk cId="148114319" sldId="276"/>
        </pc:sldMkLst>
        <pc:spChg chg="mod">
          <ac:chgData name="Douglas Luiz Pinto de Lacerda" userId="8e4fc370-0c7e-4eea-a42b-b23161b39228" providerId="ADAL" clId="{00EDD1D5-8610-49EB-BDA4-EF4D74D8889D}" dt="2022-04-29T19:25:54.060" v="7116" actId="113"/>
          <ac:spMkLst>
            <pc:docMk/>
            <pc:sldMk cId="148114319" sldId="276"/>
            <ac:spMk id="5" creationId="{1B07C49E-AFFC-EC46-8930-E4D428F5F943}"/>
          </ac:spMkLst>
        </pc:spChg>
        <pc:spChg chg="add mod">
          <ac:chgData name="Douglas Luiz Pinto de Lacerda" userId="8e4fc370-0c7e-4eea-a42b-b23161b39228" providerId="ADAL" clId="{00EDD1D5-8610-49EB-BDA4-EF4D74D8889D}" dt="2022-04-29T19:46:44.575" v="7580" actId="404"/>
          <ac:spMkLst>
            <pc:docMk/>
            <pc:sldMk cId="148114319" sldId="276"/>
            <ac:spMk id="6" creationId="{C1AF7775-4E20-4B4D-9B23-6A5D72A176B2}"/>
          </ac:spMkLst>
        </pc:spChg>
      </pc:sldChg>
      <pc:sldChg chg="addSp modSp mod">
        <pc:chgData name="Douglas Luiz Pinto de Lacerda" userId="8e4fc370-0c7e-4eea-a42b-b23161b39228" providerId="ADAL" clId="{00EDD1D5-8610-49EB-BDA4-EF4D74D8889D}" dt="2022-04-29T19:41:19.129" v="7552" actId="1076"/>
        <pc:sldMkLst>
          <pc:docMk/>
          <pc:sldMk cId="321008965" sldId="277"/>
        </pc:sldMkLst>
        <pc:spChg chg="add mod">
          <ac:chgData name="Douglas Luiz Pinto de Lacerda" userId="8e4fc370-0c7e-4eea-a42b-b23161b39228" providerId="ADAL" clId="{00EDD1D5-8610-49EB-BDA4-EF4D74D8889D}" dt="2022-04-29T19:40:59.737" v="7549" actId="14100"/>
          <ac:spMkLst>
            <pc:docMk/>
            <pc:sldMk cId="321008965" sldId="277"/>
            <ac:spMk id="5" creationId="{827682D5-D7C2-4C17-A82F-281B44F4FFC2}"/>
          </ac:spMkLst>
        </pc:spChg>
        <pc:spChg chg="mod">
          <ac:chgData name="Douglas Luiz Pinto de Lacerda" userId="8e4fc370-0c7e-4eea-a42b-b23161b39228" providerId="ADAL" clId="{00EDD1D5-8610-49EB-BDA4-EF4D74D8889D}" dt="2022-04-29T19:40:56.224" v="7547" actId="1076"/>
          <ac:spMkLst>
            <pc:docMk/>
            <pc:sldMk cId="321008965" sldId="277"/>
            <ac:spMk id="8" creationId="{C7B9C153-C85C-3240-8E7E-523FBC004564}"/>
          </ac:spMkLst>
        </pc:spChg>
        <pc:picChg chg="add mod">
          <ac:chgData name="Douglas Luiz Pinto de Lacerda" userId="8e4fc370-0c7e-4eea-a42b-b23161b39228" providerId="ADAL" clId="{00EDD1D5-8610-49EB-BDA4-EF4D74D8889D}" dt="2022-04-29T19:41:19.129" v="7552" actId="1076"/>
          <ac:picMkLst>
            <pc:docMk/>
            <pc:sldMk cId="321008965" sldId="277"/>
            <ac:picMk id="6" creationId="{F7C246BE-E8F8-4283-9D71-48901CCC9491}"/>
          </ac:picMkLst>
        </pc:picChg>
      </pc:sldChg>
      <pc:sldChg chg="addSp delSp modSp mod">
        <pc:chgData name="Douglas Luiz Pinto de Lacerda" userId="8e4fc370-0c7e-4eea-a42b-b23161b39228" providerId="ADAL" clId="{00EDD1D5-8610-49EB-BDA4-EF4D74D8889D}" dt="2022-04-28T18:52:10.809" v="829" actId="14100"/>
        <pc:sldMkLst>
          <pc:docMk/>
          <pc:sldMk cId="2459446073" sldId="289"/>
        </pc:sldMkLst>
        <pc:spChg chg="add del mod">
          <ac:chgData name="Douglas Luiz Pinto de Lacerda" userId="8e4fc370-0c7e-4eea-a42b-b23161b39228" providerId="ADAL" clId="{00EDD1D5-8610-49EB-BDA4-EF4D74D8889D}" dt="2022-04-28T18:52:10.809" v="829" actId="14100"/>
          <ac:spMkLst>
            <pc:docMk/>
            <pc:sldMk cId="2459446073" sldId="289"/>
            <ac:spMk id="5" creationId="{1B07C49E-AFFC-EC46-8930-E4D428F5F943}"/>
          </ac:spMkLst>
        </pc:spChg>
        <pc:spChg chg="add del mod">
          <ac:chgData name="Douglas Luiz Pinto de Lacerda" userId="8e4fc370-0c7e-4eea-a42b-b23161b39228" providerId="ADAL" clId="{00EDD1D5-8610-49EB-BDA4-EF4D74D8889D}" dt="2022-04-28T18:08:58.571" v="202" actId="478"/>
          <ac:spMkLst>
            <pc:docMk/>
            <pc:sldMk cId="2459446073" sldId="289"/>
            <ac:spMk id="6" creationId="{7B6566B6-CBC9-4578-B258-73E662EEAE07}"/>
          </ac:spMkLst>
        </pc:spChg>
        <pc:spChg chg="add del mod">
          <ac:chgData name="Douglas Luiz Pinto de Lacerda" userId="8e4fc370-0c7e-4eea-a42b-b23161b39228" providerId="ADAL" clId="{00EDD1D5-8610-49EB-BDA4-EF4D74D8889D}" dt="2022-04-28T18:17:22.892" v="481" actId="478"/>
          <ac:spMkLst>
            <pc:docMk/>
            <pc:sldMk cId="2459446073" sldId="289"/>
            <ac:spMk id="7" creationId="{C55F1438-FA76-45E1-BABC-38AAB1693BB6}"/>
          </ac:spMkLst>
        </pc:spChg>
        <pc:spChg chg="add del mod">
          <ac:chgData name="Douglas Luiz Pinto de Lacerda" userId="8e4fc370-0c7e-4eea-a42b-b23161b39228" providerId="ADAL" clId="{00EDD1D5-8610-49EB-BDA4-EF4D74D8889D}" dt="2022-04-28T18:08:57.147" v="201" actId="478"/>
          <ac:spMkLst>
            <pc:docMk/>
            <pc:sldMk cId="2459446073" sldId="289"/>
            <ac:spMk id="8" creationId="{36A226F3-4D41-4C7E-B577-79CEBD48A951}"/>
          </ac:spMkLst>
        </pc:spChg>
        <pc:picChg chg="add del mod">
          <ac:chgData name="Douglas Luiz Pinto de Lacerda" userId="8e4fc370-0c7e-4eea-a42b-b23161b39228" providerId="ADAL" clId="{00EDD1D5-8610-49EB-BDA4-EF4D74D8889D}" dt="2022-04-28T18:20:04.116" v="482" actId="478"/>
          <ac:picMkLst>
            <pc:docMk/>
            <pc:sldMk cId="2459446073" sldId="289"/>
            <ac:picMk id="3" creationId="{727F4260-5BD7-4959-BCD7-BA53E8F1A4EB}"/>
          </ac:picMkLst>
        </pc:picChg>
        <pc:picChg chg="add del mod">
          <ac:chgData name="Douglas Luiz Pinto de Lacerda" userId="8e4fc370-0c7e-4eea-a42b-b23161b39228" providerId="ADAL" clId="{00EDD1D5-8610-49EB-BDA4-EF4D74D8889D}" dt="2022-04-28T18:48:42.609" v="720" actId="478"/>
          <ac:picMkLst>
            <pc:docMk/>
            <pc:sldMk cId="2459446073" sldId="289"/>
            <ac:picMk id="11" creationId="{D7090844-48D7-4AD0-AD4D-D86202EF6AEC}"/>
          </ac:picMkLst>
        </pc:picChg>
        <pc:picChg chg="add mod">
          <ac:chgData name="Douglas Luiz Pinto de Lacerda" userId="8e4fc370-0c7e-4eea-a42b-b23161b39228" providerId="ADAL" clId="{00EDD1D5-8610-49EB-BDA4-EF4D74D8889D}" dt="2022-04-28T18:52:00.666" v="826" actId="1076"/>
          <ac:picMkLst>
            <pc:docMk/>
            <pc:sldMk cId="2459446073" sldId="289"/>
            <ac:picMk id="13" creationId="{0CBE389B-9D8A-4825-9BEF-ADBA500458DB}"/>
          </ac:picMkLst>
        </pc:picChg>
        <pc:picChg chg="add mod modCrop">
          <ac:chgData name="Douglas Luiz Pinto de Lacerda" userId="8e4fc370-0c7e-4eea-a42b-b23161b39228" providerId="ADAL" clId="{00EDD1D5-8610-49EB-BDA4-EF4D74D8889D}" dt="2022-04-28T18:52:04.490" v="827" actId="1076"/>
          <ac:picMkLst>
            <pc:docMk/>
            <pc:sldMk cId="2459446073" sldId="289"/>
            <ac:picMk id="15" creationId="{B82685CC-2A4A-4727-8CFF-FC4F8154255A}"/>
          </ac:picMkLst>
        </pc:picChg>
      </pc:sldChg>
      <pc:sldChg chg="addSp delSp modSp mod">
        <pc:chgData name="Douglas Luiz Pinto de Lacerda" userId="8e4fc370-0c7e-4eea-a42b-b23161b39228" providerId="ADAL" clId="{00EDD1D5-8610-49EB-BDA4-EF4D74D8889D}" dt="2022-04-29T19:47:31.085" v="7587" actId="1076"/>
        <pc:sldMkLst>
          <pc:docMk/>
          <pc:sldMk cId="1813711241" sldId="293"/>
        </pc:sldMkLst>
        <pc:spChg chg="del mod">
          <ac:chgData name="Douglas Luiz Pinto de Lacerda" userId="8e4fc370-0c7e-4eea-a42b-b23161b39228" providerId="ADAL" clId="{00EDD1D5-8610-49EB-BDA4-EF4D74D8889D}" dt="2022-04-29T19:26:49.748" v="7123" actId="478"/>
          <ac:spMkLst>
            <pc:docMk/>
            <pc:sldMk cId="1813711241" sldId="293"/>
            <ac:spMk id="5" creationId="{1B07C49E-AFFC-EC46-8930-E4D428F5F943}"/>
          </ac:spMkLst>
        </pc:spChg>
        <pc:spChg chg="add mod">
          <ac:chgData name="Douglas Luiz Pinto de Lacerda" userId="8e4fc370-0c7e-4eea-a42b-b23161b39228" providerId="ADAL" clId="{00EDD1D5-8610-49EB-BDA4-EF4D74D8889D}" dt="2022-04-29T19:27:13.308" v="7126" actId="14100"/>
          <ac:spMkLst>
            <pc:docMk/>
            <pc:sldMk cId="1813711241" sldId="293"/>
            <ac:spMk id="7" creationId="{EF0EFA3C-1DDD-4A61-BE6A-D19440E56E2B}"/>
          </ac:spMkLst>
        </pc:spChg>
        <pc:spChg chg="add mod">
          <ac:chgData name="Douglas Luiz Pinto de Lacerda" userId="8e4fc370-0c7e-4eea-a42b-b23161b39228" providerId="ADAL" clId="{00EDD1D5-8610-49EB-BDA4-EF4D74D8889D}" dt="2022-04-29T19:47:31.085" v="7587" actId="1076"/>
          <ac:spMkLst>
            <pc:docMk/>
            <pc:sldMk cId="1813711241" sldId="293"/>
            <ac:spMk id="9" creationId="{39C3B295-7029-477C-844D-A68C340E12CA}"/>
          </ac:spMkLst>
        </pc:spChg>
        <pc:graphicFrameChg chg="add mod">
          <ac:chgData name="Douglas Luiz Pinto de Lacerda" userId="8e4fc370-0c7e-4eea-a42b-b23161b39228" providerId="ADAL" clId="{00EDD1D5-8610-49EB-BDA4-EF4D74D8889D}" dt="2022-04-29T19:35:11.402" v="7388" actId="1076"/>
          <ac:graphicFrameMkLst>
            <pc:docMk/>
            <pc:sldMk cId="1813711241" sldId="293"/>
            <ac:graphicFrameMk id="6" creationId="{B3919F28-EF40-4127-82B4-B39A4D3E05EA}"/>
          </ac:graphicFrameMkLst>
        </pc:graphicFrameChg>
      </pc:sldChg>
      <pc:sldChg chg="addSp modSp mod">
        <pc:chgData name="Douglas Luiz Pinto de Lacerda" userId="8e4fc370-0c7e-4eea-a42b-b23161b39228" providerId="ADAL" clId="{00EDD1D5-8610-49EB-BDA4-EF4D74D8889D}" dt="2022-04-29T13:36:09.221" v="3238" actId="1076"/>
        <pc:sldMkLst>
          <pc:docMk/>
          <pc:sldMk cId="981671777" sldId="296"/>
        </pc:sldMkLst>
        <pc:spChg chg="mod">
          <ac:chgData name="Douglas Luiz Pinto de Lacerda" userId="8e4fc370-0c7e-4eea-a42b-b23161b39228" providerId="ADAL" clId="{00EDD1D5-8610-49EB-BDA4-EF4D74D8889D}" dt="2022-04-29T13:33:21.117" v="3156" actId="20577"/>
          <ac:spMkLst>
            <pc:docMk/>
            <pc:sldMk cId="981671777" sldId="296"/>
            <ac:spMk id="2" creationId="{54176327-8CC4-4356-8BBB-DC4965CE9857}"/>
          </ac:spMkLst>
        </pc:spChg>
        <pc:spChg chg="mod">
          <ac:chgData name="Douglas Luiz Pinto de Lacerda" userId="8e4fc370-0c7e-4eea-a42b-b23161b39228" providerId="ADAL" clId="{00EDD1D5-8610-49EB-BDA4-EF4D74D8889D}" dt="2022-04-29T13:36:05.541" v="3236" actId="1076"/>
          <ac:spMkLst>
            <pc:docMk/>
            <pc:sldMk cId="981671777" sldId="296"/>
            <ac:spMk id="5" creationId="{85D9F803-CDBC-C74C-AF1B-2B5937D1C241}"/>
          </ac:spMkLst>
        </pc:spChg>
        <pc:picChg chg="add mod">
          <ac:chgData name="Douglas Luiz Pinto de Lacerda" userId="8e4fc370-0c7e-4eea-a42b-b23161b39228" providerId="ADAL" clId="{00EDD1D5-8610-49EB-BDA4-EF4D74D8889D}" dt="2022-04-29T13:36:09.221" v="3238" actId="1076"/>
          <ac:picMkLst>
            <pc:docMk/>
            <pc:sldMk cId="981671777" sldId="296"/>
            <ac:picMk id="6" creationId="{7E307C99-4469-40EB-AA9E-C1FBB01861C9}"/>
          </ac:picMkLst>
        </pc:picChg>
      </pc:sldChg>
      <pc:sldChg chg="addSp delSp modSp mod">
        <pc:chgData name="Douglas Luiz Pinto de Lacerda" userId="8e4fc370-0c7e-4eea-a42b-b23161b39228" providerId="ADAL" clId="{00EDD1D5-8610-49EB-BDA4-EF4D74D8889D}" dt="2022-04-29T19:44:08.977" v="7555" actId="14100"/>
        <pc:sldMkLst>
          <pc:docMk/>
          <pc:sldMk cId="280316088" sldId="299"/>
        </pc:sldMkLst>
        <pc:spChg chg="del">
          <ac:chgData name="Douglas Luiz Pinto de Lacerda" userId="8e4fc370-0c7e-4eea-a42b-b23161b39228" providerId="ADAL" clId="{00EDD1D5-8610-49EB-BDA4-EF4D74D8889D}" dt="2022-04-29T18:22:58.360" v="6368" actId="478"/>
          <ac:spMkLst>
            <pc:docMk/>
            <pc:sldMk cId="280316088" sldId="299"/>
            <ac:spMk id="3" creationId="{AB0AB2AC-B7E6-6849-9AE9-697369407F8F}"/>
          </ac:spMkLst>
        </pc:spChg>
        <pc:spChg chg="del mod">
          <ac:chgData name="Douglas Luiz Pinto de Lacerda" userId="8e4fc370-0c7e-4eea-a42b-b23161b39228" providerId="ADAL" clId="{00EDD1D5-8610-49EB-BDA4-EF4D74D8889D}" dt="2022-04-29T18:22:58.360" v="6368" actId="478"/>
          <ac:spMkLst>
            <pc:docMk/>
            <pc:sldMk cId="280316088" sldId="299"/>
            <ac:spMk id="5" creationId="{1B07C49E-AFFC-EC46-8930-E4D428F5F943}"/>
          </ac:spMkLst>
        </pc:spChg>
        <pc:spChg chg="add mod">
          <ac:chgData name="Douglas Luiz Pinto de Lacerda" userId="8e4fc370-0c7e-4eea-a42b-b23161b39228" providerId="ADAL" clId="{00EDD1D5-8610-49EB-BDA4-EF4D74D8889D}" dt="2022-04-29T18:22:59.378" v="6369"/>
          <ac:spMkLst>
            <pc:docMk/>
            <pc:sldMk cId="280316088" sldId="299"/>
            <ac:spMk id="7" creationId="{4CFC24F9-8404-420F-81CC-92222B831C00}"/>
          </ac:spMkLst>
        </pc:spChg>
        <pc:spChg chg="add mod">
          <ac:chgData name="Douglas Luiz Pinto de Lacerda" userId="8e4fc370-0c7e-4eea-a42b-b23161b39228" providerId="ADAL" clId="{00EDD1D5-8610-49EB-BDA4-EF4D74D8889D}" dt="2022-04-29T18:22:59.378" v="6369"/>
          <ac:spMkLst>
            <pc:docMk/>
            <pc:sldMk cId="280316088" sldId="299"/>
            <ac:spMk id="8" creationId="{F2189D68-D767-436F-8CFA-DF171606E31A}"/>
          </ac:spMkLst>
        </pc:spChg>
        <pc:spChg chg="add mod">
          <ac:chgData name="Douglas Luiz Pinto de Lacerda" userId="8e4fc370-0c7e-4eea-a42b-b23161b39228" providerId="ADAL" clId="{00EDD1D5-8610-49EB-BDA4-EF4D74D8889D}" dt="2022-04-29T18:22:59.378" v="6369"/>
          <ac:spMkLst>
            <pc:docMk/>
            <pc:sldMk cId="280316088" sldId="299"/>
            <ac:spMk id="9" creationId="{2DC1C214-3C63-4A69-BE6E-DF900C016145}"/>
          </ac:spMkLst>
        </pc:spChg>
        <pc:spChg chg="add mod">
          <ac:chgData name="Douglas Luiz Pinto de Lacerda" userId="8e4fc370-0c7e-4eea-a42b-b23161b39228" providerId="ADAL" clId="{00EDD1D5-8610-49EB-BDA4-EF4D74D8889D}" dt="2022-04-29T18:22:59.378" v="6369"/>
          <ac:spMkLst>
            <pc:docMk/>
            <pc:sldMk cId="280316088" sldId="299"/>
            <ac:spMk id="10" creationId="{987A21F5-98DB-4EC9-A2A0-00A865E0D8BE}"/>
          </ac:spMkLst>
        </pc:spChg>
        <pc:spChg chg="add mod">
          <ac:chgData name="Douglas Luiz Pinto de Lacerda" userId="8e4fc370-0c7e-4eea-a42b-b23161b39228" providerId="ADAL" clId="{00EDD1D5-8610-49EB-BDA4-EF4D74D8889D}" dt="2022-04-29T18:22:59.378" v="6369"/>
          <ac:spMkLst>
            <pc:docMk/>
            <pc:sldMk cId="280316088" sldId="299"/>
            <ac:spMk id="11" creationId="{89826F47-FECB-4FF7-8E64-9D8543626B3A}"/>
          </ac:spMkLst>
        </pc:spChg>
        <pc:spChg chg="add mod">
          <ac:chgData name="Douglas Luiz Pinto de Lacerda" userId="8e4fc370-0c7e-4eea-a42b-b23161b39228" providerId="ADAL" clId="{00EDD1D5-8610-49EB-BDA4-EF4D74D8889D}" dt="2022-04-29T18:22:59.378" v="6369"/>
          <ac:spMkLst>
            <pc:docMk/>
            <pc:sldMk cId="280316088" sldId="299"/>
            <ac:spMk id="12" creationId="{4E3F27EF-50D7-4ACF-9DF5-FD44719BA50E}"/>
          </ac:spMkLst>
        </pc:spChg>
        <pc:spChg chg="add mod">
          <ac:chgData name="Douglas Luiz Pinto de Lacerda" userId="8e4fc370-0c7e-4eea-a42b-b23161b39228" providerId="ADAL" clId="{00EDD1D5-8610-49EB-BDA4-EF4D74D8889D}" dt="2022-04-29T18:22:59.378" v="6369"/>
          <ac:spMkLst>
            <pc:docMk/>
            <pc:sldMk cId="280316088" sldId="299"/>
            <ac:spMk id="13" creationId="{818C6801-7965-48C8-A9A7-B8E59CA262F9}"/>
          </ac:spMkLst>
        </pc:spChg>
        <pc:spChg chg="add mod">
          <ac:chgData name="Douglas Luiz Pinto de Lacerda" userId="8e4fc370-0c7e-4eea-a42b-b23161b39228" providerId="ADAL" clId="{00EDD1D5-8610-49EB-BDA4-EF4D74D8889D}" dt="2022-04-29T18:22:59.378" v="6369"/>
          <ac:spMkLst>
            <pc:docMk/>
            <pc:sldMk cId="280316088" sldId="299"/>
            <ac:spMk id="14" creationId="{A193AC5E-3274-44EB-98C9-94DE39FC3BC2}"/>
          </ac:spMkLst>
        </pc:spChg>
        <pc:spChg chg="add mod">
          <ac:chgData name="Douglas Luiz Pinto de Lacerda" userId="8e4fc370-0c7e-4eea-a42b-b23161b39228" providerId="ADAL" clId="{00EDD1D5-8610-49EB-BDA4-EF4D74D8889D}" dt="2022-04-29T18:22:59.378" v="6369"/>
          <ac:spMkLst>
            <pc:docMk/>
            <pc:sldMk cId="280316088" sldId="299"/>
            <ac:spMk id="21" creationId="{4A89DE94-203E-4E31-99CA-16906A8A0BCE}"/>
          </ac:spMkLst>
        </pc:spChg>
        <pc:spChg chg="add mod">
          <ac:chgData name="Douglas Luiz Pinto de Lacerda" userId="8e4fc370-0c7e-4eea-a42b-b23161b39228" providerId="ADAL" clId="{00EDD1D5-8610-49EB-BDA4-EF4D74D8889D}" dt="2022-04-29T19:44:08.977" v="7555" actId="14100"/>
          <ac:spMkLst>
            <pc:docMk/>
            <pc:sldMk cId="280316088" sldId="299"/>
            <ac:spMk id="22" creationId="{C85A3558-5791-44C9-9425-3DFBA84CA272}"/>
          </ac:spMkLst>
        </pc:spChg>
        <pc:cxnChg chg="add mod">
          <ac:chgData name="Douglas Luiz Pinto de Lacerda" userId="8e4fc370-0c7e-4eea-a42b-b23161b39228" providerId="ADAL" clId="{00EDD1D5-8610-49EB-BDA4-EF4D74D8889D}" dt="2022-04-29T18:22:59.378" v="6369"/>
          <ac:cxnSpMkLst>
            <pc:docMk/>
            <pc:sldMk cId="280316088" sldId="299"/>
            <ac:cxnSpMk id="15" creationId="{7347AD43-8FA4-4135-AF4F-53EFE388065B}"/>
          </ac:cxnSpMkLst>
        </pc:cxnChg>
        <pc:cxnChg chg="add mod">
          <ac:chgData name="Douglas Luiz Pinto de Lacerda" userId="8e4fc370-0c7e-4eea-a42b-b23161b39228" providerId="ADAL" clId="{00EDD1D5-8610-49EB-BDA4-EF4D74D8889D}" dt="2022-04-29T18:22:59.378" v="6369"/>
          <ac:cxnSpMkLst>
            <pc:docMk/>
            <pc:sldMk cId="280316088" sldId="299"/>
            <ac:cxnSpMk id="16" creationId="{939275C5-8364-4915-AC57-E2FA9ACE2078}"/>
          </ac:cxnSpMkLst>
        </pc:cxnChg>
        <pc:cxnChg chg="add mod">
          <ac:chgData name="Douglas Luiz Pinto de Lacerda" userId="8e4fc370-0c7e-4eea-a42b-b23161b39228" providerId="ADAL" clId="{00EDD1D5-8610-49EB-BDA4-EF4D74D8889D}" dt="2022-04-29T18:22:59.378" v="6369"/>
          <ac:cxnSpMkLst>
            <pc:docMk/>
            <pc:sldMk cId="280316088" sldId="299"/>
            <ac:cxnSpMk id="17" creationId="{40FE3098-91B8-4735-895F-80CF47E93E6F}"/>
          </ac:cxnSpMkLst>
        </pc:cxnChg>
        <pc:cxnChg chg="add mod">
          <ac:chgData name="Douglas Luiz Pinto de Lacerda" userId="8e4fc370-0c7e-4eea-a42b-b23161b39228" providerId="ADAL" clId="{00EDD1D5-8610-49EB-BDA4-EF4D74D8889D}" dt="2022-04-29T18:22:59.378" v="6369"/>
          <ac:cxnSpMkLst>
            <pc:docMk/>
            <pc:sldMk cId="280316088" sldId="299"/>
            <ac:cxnSpMk id="18" creationId="{602BD73B-0E9B-4490-B719-0A9F252EFDA0}"/>
          </ac:cxnSpMkLst>
        </pc:cxnChg>
        <pc:cxnChg chg="add mod">
          <ac:chgData name="Douglas Luiz Pinto de Lacerda" userId="8e4fc370-0c7e-4eea-a42b-b23161b39228" providerId="ADAL" clId="{00EDD1D5-8610-49EB-BDA4-EF4D74D8889D}" dt="2022-04-29T18:22:59.378" v="6369"/>
          <ac:cxnSpMkLst>
            <pc:docMk/>
            <pc:sldMk cId="280316088" sldId="299"/>
            <ac:cxnSpMk id="19" creationId="{B147EB20-A331-457C-9B0A-10D2F1DAE1E6}"/>
          </ac:cxnSpMkLst>
        </pc:cxnChg>
        <pc:cxnChg chg="add mod">
          <ac:chgData name="Douglas Luiz Pinto de Lacerda" userId="8e4fc370-0c7e-4eea-a42b-b23161b39228" providerId="ADAL" clId="{00EDD1D5-8610-49EB-BDA4-EF4D74D8889D}" dt="2022-04-29T18:22:59.378" v="6369"/>
          <ac:cxnSpMkLst>
            <pc:docMk/>
            <pc:sldMk cId="280316088" sldId="299"/>
            <ac:cxnSpMk id="20" creationId="{462B2436-CC9F-429D-BD39-76A374B59EEC}"/>
          </ac:cxnSpMkLst>
        </pc:cxnChg>
      </pc:sldChg>
      <pc:sldChg chg="addSp delSp modSp mod">
        <pc:chgData name="Douglas Luiz Pinto de Lacerda" userId="8e4fc370-0c7e-4eea-a42b-b23161b39228" providerId="ADAL" clId="{00EDD1D5-8610-49EB-BDA4-EF4D74D8889D}" dt="2022-04-29T19:44:24.374" v="7558" actId="14100"/>
        <pc:sldMkLst>
          <pc:docMk/>
          <pc:sldMk cId="1385553969" sldId="302"/>
        </pc:sldMkLst>
        <pc:spChg chg="del">
          <ac:chgData name="Douglas Luiz Pinto de Lacerda" userId="8e4fc370-0c7e-4eea-a42b-b23161b39228" providerId="ADAL" clId="{00EDD1D5-8610-49EB-BDA4-EF4D74D8889D}" dt="2022-04-29T18:25:41.607" v="6441" actId="478"/>
          <ac:spMkLst>
            <pc:docMk/>
            <pc:sldMk cId="1385553969" sldId="302"/>
            <ac:spMk id="2" creationId="{8B78C759-C687-440F-8CAE-D3071F1AB630}"/>
          </ac:spMkLst>
        </pc:spChg>
        <pc:spChg chg="del mod">
          <ac:chgData name="Douglas Luiz Pinto de Lacerda" userId="8e4fc370-0c7e-4eea-a42b-b23161b39228" providerId="ADAL" clId="{00EDD1D5-8610-49EB-BDA4-EF4D74D8889D}" dt="2022-04-29T18:29:46.191" v="6707" actId="478"/>
          <ac:spMkLst>
            <pc:docMk/>
            <pc:sldMk cId="1385553969" sldId="302"/>
            <ac:spMk id="3" creationId="{AB0AB2AC-B7E6-6849-9AE9-697369407F8F}"/>
          </ac:spMkLst>
        </pc:spChg>
        <pc:spChg chg="add mod">
          <ac:chgData name="Douglas Luiz Pinto de Lacerda" userId="8e4fc370-0c7e-4eea-a42b-b23161b39228" providerId="ADAL" clId="{00EDD1D5-8610-49EB-BDA4-EF4D74D8889D}" dt="2022-04-29T18:25:41.918" v="6442"/>
          <ac:spMkLst>
            <pc:docMk/>
            <pc:sldMk cId="1385553969" sldId="302"/>
            <ac:spMk id="7" creationId="{97758965-E443-4754-B08C-F61C151804C7}"/>
          </ac:spMkLst>
        </pc:spChg>
        <pc:spChg chg="add mod">
          <ac:chgData name="Douglas Luiz Pinto de Lacerda" userId="8e4fc370-0c7e-4eea-a42b-b23161b39228" providerId="ADAL" clId="{00EDD1D5-8610-49EB-BDA4-EF4D74D8889D}" dt="2022-04-29T18:28:16.329" v="6562" actId="1036"/>
          <ac:spMkLst>
            <pc:docMk/>
            <pc:sldMk cId="1385553969" sldId="302"/>
            <ac:spMk id="8" creationId="{D871C67C-1B8E-4F6C-88E3-4C0C2200C081}"/>
          </ac:spMkLst>
        </pc:spChg>
        <pc:spChg chg="add mod">
          <ac:chgData name="Douglas Luiz Pinto de Lacerda" userId="8e4fc370-0c7e-4eea-a42b-b23161b39228" providerId="ADAL" clId="{00EDD1D5-8610-49EB-BDA4-EF4D74D8889D}" dt="2022-04-29T18:28:16.329" v="6562" actId="1036"/>
          <ac:spMkLst>
            <pc:docMk/>
            <pc:sldMk cId="1385553969" sldId="302"/>
            <ac:spMk id="9" creationId="{23E0A0AD-E1C5-4D5F-96F9-D5A92FC74EBA}"/>
          </ac:spMkLst>
        </pc:spChg>
        <pc:spChg chg="add mod">
          <ac:chgData name="Douglas Luiz Pinto de Lacerda" userId="8e4fc370-0c7e-4eea-a42b-b23161b39228" providerId="ADAL" clId="{00EDD1D5-8610-49EB-BDA4-EF4D74D8889D}" dt="2022-04-29T18:28:16.329" v="6562" actId="1036"/>
          <ac:spMkLst>
            <pc:docMk/>
            <pc:sldMk cId="1385553969" sldId="302"/>
            <ac:spMk id="10" creationId="{CDD5CBCA-6680-47F0-B60D-47B07419D784}"/>
          </ac:spMkLst>
        </pc:spChg>
        <pc:spChg chg="add mod">
          <ac:chgData name="Douglas Luiz Pinto de Lacerda" userId="8e4fc370-0c7e-4eea-a42b-b23161b39228" providerId="ADAL" clId="{00EDD1D5-8610-49EB-BDA4-EF4D74D8889D}" dt="2022-04-29T18:28:16.329" v="6562" actId="1036"/>
          <ac:spMkLst>
            <pc:docMk/>
            <pc:sldMk cId="1385553969" sldId="302"/>
            <ac:spMk id="12" creationId="{12DD70EB-CC6F-4ECA-B039-D30F53E8E9E1}"/>
          </ac:spMkLst>
        </pc:spChg>
        <pc:spChg chg="add del mod">
          <ac:chgData name="Douglas Luiz Pinto de Lacerda" userId="8e4fc370-0c7e-4eea-a42b-b23161b39228" providerId="ADAL" clId="{00EDD1D5-8610-49EB-BDA4-EF4D74D8889D}" dt="2022-04-29T18:27:28.287" v="6503" actId="478"/>
          <ac:spMkLst>
            <pc:docMk/>
            <pc:sldMk cId="1385553969" sldId="302"/>
            <ac:spMk id="13" creationId="{583C18B5-B224-4E0C-A122-7960893DDB63}"/>
          </ac:spMkLst>
        </pc:spChg>
        <pc:spChg chg="add del mod">
          <ac:chgData name="Douglas Luiz Pinto de Lacerda" userId="8e4fc370-0c7e-4eea-a42b-b23161b39228" providerId="ADAL" clId="{00EDD1D5-8610-49EB-BDA4-EF4D74D8889D}" dt="2022-04-29T18:27:32.322" v="6504" actId="478"/>
          <ac:spMkLst>
            <pc:docMk/>
            <pc:sldMk cId="1385553969" sldId="302"/>
            <ac:spMk id="14" creationId="{C87FBDB9-7940-4692-98FD-CDF02BDA031D}"/>
          </ac:spMkLst>
        </pc:spChg>
        <pc:spChg chg="add mod">
          <ac:chgData name="Douglas Luiz Pinto de Lacerda" userId="8e4fc370-0c7e-4eea-a42b-b23161b39228" providerId="ADAL" clId="{00EDD1D5-8610-49EB-BDA4-EF4D74D8889D}" dt="2022-04-29T18:28:16.329" v="6562" actId="1036"/>
          <ac:spMkLst>
            <pc:docMk/>
            <pc:sldMk cId="1385553969" sldId="302"/>
            <ac:spMk id="15" creationId="{906419F5-5B1E-4B28-A61E-F16BBA2B0ED2}"/>
          </ac:spMkLst>
        </pc:spChg>
        <pc:spChg chg="add mod">
          <ac:chgData name="Douglas Luiz Pinto de Lacerda" userId="8e4fc370-0c7e-4eea-a42b-b23161b39228" providerId="ADAL" clId="{00EDD1D5-8610-49EB-BDA4-EF4D74D8889D}" dt="2022-04-29T18:28:16.329" v="6562" actId="1036"/>
          <ac:spMkLst>
            <pc:docMk/>
            <pc:sldMk cId="1385553969" sldId="302"/>
            <ac:spMk id="22" creationId="{6B2A3AAA-7C54-42DE-BCDD-EF3275A42329}"/>
          </ac:spMkLst>
        </pc:spChg>
        <pc:spChg chg="add mod">
          <ac:chgData name="Douglas Luiz Pinto de Lacerda" userId="8e4fc370-0c7e-4eea-a42b-b23161b39228" providerId="ADAL" clId="{00EDD1D5-8610-49EB-BDA4-EF4D74D8889D}" dt="2022-04-29T18:29:42.730" v="6706" actId="20577"/>
          <ac:spMkLst>
            <pc:docMk/>
            <pc:sldMk cId="1385553969" sldId="302"/>
            <ac:spMk id="25" creationId="{0348BE52-91EA-470F-84A4-EF9EA26D88B0}"/>
          </ac:spMkLst>
        </pc:spChg>
        <pc:spChg chg="add mod">
          <ac:chgData name="Douglas Luiz Pinto de Lacerda" userId="8e4fc370-0c7e-4eea-a42b-b23161b39228" providerId="ADAL" clId="{00EDD1D5-8610-49EB-BDA4-EF4D74D8889D}" dt="2022-04-29T19:44:24.374" v="7558" actId="14100"/>
          <ac:spMkLst>
            <pc:docMk/>
            <pc:sldMk cId="1385553969" sldId="302"/>
            <ac:spMk id="27" creationId="{DECEB202-E5C2-4F00-B8EE-0420FF619510}"/>
          </ac:spMkLst>
        </pc:spChg>
        <pc:cxnChg chg="add mod">
          <ac:chgData name="Douglas Luiz Pinto de Lacerda" userId="8e4fc370-0c7e-4eea-a42b-b23161b39228" providerId="ADAL" clId="{00EDD1D5-8610-49EB-BDA4-EF4D74D8889D}" dt="2022-04-29T18:28:16.329" v="6562" actId="1036"/>
          <ac:cxnSpMkLst>
            <pc:docMk/>
            <pc:sldMk cId="1385553969" sldId="302"/>
            <ac:cxnSpMk id="16" creationId="{3C1F1E3F-B3BF-4C2D-9A73-F763814C3B9D}"/>
          </ac:cxnSpMkLst>
        </pc:cxnChg>
        <pc:cxnChg chg="add mod">
          <ac:chgData name="Douglas Luiz Pinto de Lacerda" userId="8e4fc370-0c7e-4eea-a42b-b23161b39228" providerId="ADAL" clId="{00EDD1D5-8610-49EB-BDA4-EF4D74D8889D}" dt="2022-04-29T18:28:16.329" v="6562" actId="1036"/>
          <ac:cxnSpMkLst>
            <pc:docMk/>
            <pc:sldMk cId="1385553969" sldId="302"/>
            <ac:cxnSpMk id="17" creationId="{BCEEC483-066A-4FCC-933D-249A87FB9D13}"/>
          </ac:cxnSpMkLst>
        </pc:cxnChg>
        <pc:cxnChg chg="add mod">
          <ac:chgData name="Douglas Luiz Pinto de Lacerda" userId="8e4fc370-0c7e-4eea-a42b-b23161b39228" providerId="ADAL" clId="{00EDD1D5-8610-49EB-BDA4-EF4D74D8889D}" dt="2022-04-29T18:28:16.329" v="6562" actId="1036"/>
          <ac:cxnSpMkLst>
            <pc:docMk/>
            <pc:sldMk cId="1385553969" sldId="302"/>
            <ac:cxnSpMk id="18" creationId="{561D9BBD-E421-406F-A44B-247335B3E8AA}"/>
          </ac:cxnSpMkLst>
        </pc:cxnChg>
        <pc:cxnChg chg="add mod">
          <ac:chgData name="Douglas Luiz Pinto de Lacerda" userId="8e4fc370-0c7e-4eea-a42b-b23161b39228" providerId="ADAL" clId="{00EDD1D5-8610-49EB-BDA4-EF4D74D8889D}" dt="2022-04-29T18:28:16.329" v="6562" actId="1036"/>
          <ac:cxnSpMkLst>
            <pc:docMk/>
            <pc:sldMk cId="1385553969" sldId="302"/>
            <ac:cxnSpMk id="19" creationId="{543FC069-75C3-4412-B08A-B008F6B153B8}"/>
          </ac:cxnSpMkLst>
        </pc:cxnChg>
        <pc:cxnChg chg="add del mod">
          <ac:chgData name="Douglas Luiz Pinto de Lacerda" userId="8e4fc370-0c7e-4eea-a42b-b23161b39228" providerId="ADAL" clId="{00EDD1D5-8610-49EB-BDA4-EF4D74D8889D}" dt="2022-04-29T18:27:33.842" v="6505" actId="478"/>
          <ac:cxnSpMkLst>
            <pc:docMk/>
            <pc:sldMk cId="1385553969" sldId="302"/>
            <ac:cxnSpMk id="20" creationId="{053A6D5C-1AD5-4727-A891-B9A05DCE3CC4}"/>
          </ac:cxnSpMkLst>
        </pc:cxnChg>
        <pc:cxnChg chg="add del mod">
          <ac:chgData name="Douglas Luiz Pinto de Lacerda" userId="8e4fc370-0c7e-4eea-a42b-b23161b39228" providerId="ADAL" clId="{00EDD1D5-8610-49EB-BDA4-EF4D74D8889D}" dt="2022-04-29T18:27:35.077" v="6506" actId="478"/>
          <ac:cxnSpMkLst>
            <pc:docMk/>
            <pc:sldMk cId="1385553969" sldId="302"/>
            <ac:cxnSpMk id="21" creationId="{D1776F9B-2EF5-4E6B-A568-37E1AA1F43DE}"/>
          </ac:cxnSpMkLst>
        </pc:cxnChg>
        <pc:cxnChg chg="add mod">
          <ac:chgData name="Douglas Luiz Pinto de Lacerda" userId="8e4fc370-0c7e-4eea-a42b-b23161b39228" providerId="ADAL" clId="{00EDD1D5-8610-49EB-BDA4-EF4D74D8889D}" dt="2022-04-29T18:28:16.329" v="6562" actId="1036"/>
          <ac:cxnSpMkLst>
            <pc:docMk/>
            <pc:sldMk cId="1385553969" sldId="302"/>
            <ac:cxnSpMk id="23" creationId="{BF5B7954-9E2F-490C-8C3B-42FB96A0EB5A}"/>
          </ac:cxnSpMkLst>
        </pc:cxnChg>
      </pc:sldChg>
      <pc:sldChg chg="addSp modSp mod">
        <pc:chgData name="Douglas Luiz Pinto de Lacerda" userId="8e4fc370-0c7e-4eea-a42b-b23161b39228" providerId="ADAL" clId="{00EDD1D5-8610-49EB-BDA4-EF4D74D8889D}" dt="2022-04-29T19:47:15.498" v="7585" actId="404"/>
        <pc:sldMkLst>
          <pc:docMk/>
          <pc:sldMk cId="334532777" sldId="303"/>
        </pc:sldMkLst>
        <pc:spChg chg="mod">
          <ac:chgData name="Douglas Luiz Pinto de Lacerda" userId="8e4fc370-0c7e-4eea-a42b-b23161b39228" providerId="ADAL" clId="{00EDD1D5-8610-49EB-BDA4-EF4D74D8889D}" dt="2022-04-29T19:26:07.161" v="7119" actId="113"/>
          <ac:spMkLst>
            <pc:docMk/>
            <pc:sldMk cId="334532777" sldId="303"/>
            <ac:spMk id="5" creationId="{1B07C49E-AFFC-EC46-8930-E4D428F5F943}"/>
          </ac:spMkLst>
        </pc:spChg>
        <pc:spChg chg="add mod">
          <ac:chgData name="Douglas Luiz Pinto de Lacerda" userId="8e4fc370-0c7e-4eea-a42b-b23161b39228" providerId="ADAL" clId="{00EDD1D5-8610-49EB-BDA4-EF4D74D8889D}" dt="2022-04-29T19:47:15.498" v="7585" actId="404"/>
          <ac:spMkLst>
            <pc:docMk/>
            <pc:sldMk cId="334532777" sldId="303"/>
            <ac:spMk id="6" creationId="{AC63AE42-0904-43FF-B7ED-ABFFCBAD03D3}"/>
          </ac:spMkLst>
        </pc:spChg>
      </pc:sldChg>
      <pc:sldChg chg="addSp delSp modSp mod">
        <pc:chgData name="Douglas Luiz Pinto de Lacerda" userId="8e4fc370-0c7e-4eea-a42b-b23161b39228" providerId="ADAL" clId="{00EDD1D5-8610-49EB-BDA4-EF4D74D8889D}" dt="2022-04-28T19:32:45.163" v="1594" actId="27636"/>
        <pc:sldMkLst>
          <pc:docMk/>
          <pc:sldMk cId="3869789237" sldId="304"/>
        </pc:sldMkLst>
        <pc:spChg chg="del mod">
          <ac:chgData name="Douglas Luiz Pinto de Lacerda" userId="8e4fc370-0c7e-4eea-a42b-b23161b39228" providerId="ADAL" clId="{00EDD1D5-8610-49EB-BDA4-EF4D74D8889D}" dt="2022-04-28T19:25:09.135" v="1177" actId="478"/>
          <ac:spMkLst>
            <pc:docMk/>
            <pc:sldMk cId="3869789237" sldId="304"/>
            <ac:spMk id="3" creationId="{373827F3-F386-AA4E-80ED-D86DEF8C158D}"/>
          </ac:spMkLst>
        </pc:spChg>
        <pc:spChg chg="add mod">
          <ac:chgData name="Douglas Luiz Pinto de Lacerda" userId="8e4fc370-0c7e-4eea-a42b-b23161b39228" providerId="ADAL" clId="{00EDD1D5-8610-49EB-BDA4-EF4D74D8889D}" dt="2022-04-28T19:32:45.163" v="1594" actId="27636"/>
          <ac:spMkLst>
            <pc:docMk/>
            <pc:sldMk cId="3869789237" sldId="304"/>
            <ac:spMk id="7" creationId="{95829559-B427-4818-B761-FCDE51EE3F0D}"/>
          </ac:spMkLst>
        </pc:spChg>
        <pc:picChg chg="add mod">
          <ac:chgData name="Douglas Luiz Pinto de Lacerda" userId="8e4fc370-0c7e-4eea-a42b-b23161b39228" providerId="ADAL" clId="{00EDD1D5-8610-49EB-BDA4-EF4D74D8889D}" dt="2022-04-28T19:25:11.887" v="1179" actId="1076"/>
          <ac:picMkLst>
            <pc:docMk/>
            <pc:sldMk cId="3869789237" sldId="304"/>
            <ac:picMk id="6" creationId="{E8BA55FD-8952-4180-A078-2C225C43A39C}"/>
          </ac:picMkLst>
        </pc:picChg>
      </pc:sldChg>
      <pc:sldChg chg="addSp delSp modSp mod">
        <pc:chgData name="Douglas Luiz Pinto de Lacerda" userId="8e4fc370-0c7e-4eea-a42b-b23161b39228" providerId="ADAL" clId="{00EDD1D5-8610-49EB-BDA4-EF4D74D8889D}" dt="2022-04-29T12:02:00.487" v="1772" actId="20577"/>
        <pc:sldMkLst>
          <pc:docMk/>
          <pc:sldMk cId="80090182" sldId="305"/>
        </pc:sldMkLst>
        <pc:spChg chg="mod">
          <ac:chgData name="Douglas Luiz Pinto de Lacerda" userId="8e4fc370-0c7e-4eea-a42b-b23161b39228" providerId="ADAL" clId="{00EDD1D5-8610-49EB-BDA4-EF4D74D8889D}" dt="2022-04-29T12:02:00.487" v="1772" actId="20577"/>
          <ac:spMkLst>
            <pc:docMk/>
            <pc:sldMk cId="80090182" sldId="305"/>
            <ac:spMk id="3" creationId="{373827F3-F386-AA4E-80ED-D86DEF8C158D}"/>
          </ac:spMkLst>
        </pc:spChg>
        <pc:picChg chg="add del mod">
          <ac:chgData name="Douglas Luiz Pinto de Lacerda" userId="8e4fc370-0c7e-4eea-a42b-b23161b39228" providerId="ADAL" clId="{00EDD1D5-8610-49EB-BDA4-EF4D74D8889D}" dt="2022-04-29T11:52:02.066" v="1683" actId="478"/>
          <ac:picMkLst>
            <pc:docMk/>
            <pc:sldMk cId="80090182" sldId="305"/>
            <ac:picMk id="6" creationId="{AF057199-728C-4AE9-BDE1-B5F5F2AB7415}"/>
          </ac:picMkLst>
        </pc:picChg>
        <pc:picChg chg="add mod">
          <ac:chgData name="Douglas Luiz Pinto de Lacerda" userId="8e4fc370-0c7e-4eea-a42b-b23161b39228" providerId="ADAL" clId="{00EDD1D5-8610-49EB-BDA4-EF4D74D8889D}" dt="2022-04-29T11:50:32.923" v="1612" actId="1076"/>
          <ac:picMkLst>
            <pc:docMk/>
            <pc:sldMk cId="80090182" sldId="305"/>
            <ac:picMk id="8" creationId="{4795B5B3-6BA8-4487-B591-39E3597B2819}"/>
          </ac:picMkLst>
        </pc:picChg>
        <pc:picChg chg="add mod">
          <ac:chgData name="Douglas Luiz Pinto de Lacerda" userId="8e4fc370-0c7e-4eea-a42b-b23161b39228" providerId="ADAL" clId="{00EDD1D5-8610-49EB-BDA4-EF4D74D8889D}" dt="2022-04-29T11:52:07.939" v="1686" actId="14100"/>
          <ac:picMkLst>
            <pc:docMk/>
            <pc:sldMk cId="80090182" sldId="305"/>
            <ac:picMk id="10" creationId="{912297B4-D559-4A4D-BFA6-53DE9C718F7F}"/>
          </ac:picMkLst>
        </pc:picChg>
      </pc:sldChg>
      <pc:sldChg chg="addSp modSp mod">
        <pc:chgData name="Douglas Luiz Pinto de Lacerda" userId="8e4fc370-0c7e-4eea-a42b-b23161b39228" providerId="ADAL" clId="{00EDD1D5-8610-49EB-BDA4-EF4D74D8889D}" dt="2022-04-29T12:13:25.140" v="2048" actId="20577"/>
        <pc:sldMkLst>
          <pc:docMk/>
          <pc:sldMk cId="3145340593" sldId="306"/>
        </pc:sldMkLst>
        <pc:spChg chg="mod">
          <ac:chgData name="Douglas Luiz Pinto de Lacerda" userId="8e4fc370-0c7e-4eea-a42b-b23161b39228" providerId="ADAL" clId="{00EDD1D5-8610-49EB-BDA4-EF4D74D8889D}" dt="2022-04-29T12:13:25.140" v="2048" actId="20577"/>
          <ac:spMkLst>
            <pc:docMk/>
            <pc:sldMk cId="3145340593" sldId="306"/>
            <ac:spMk id="3" creationId="{373827F3-F386-AA4E-80ED-D86DEF8C158D}"/>
          </ac:spMkLst>
        </pc:spChg>
        <pc:picChg chg="add mod">
          <ac:chgData name="Douglas Luiz Pinto de Lacerda" userId="8e4fc370-0c7e-4eea-a42b-b23161b39228" providerId="ADAL" clId="{00EDD1D5-8610-49EB-BDA4-EF4D74D8889D}" dt="2022-04-29T12:10:04.915" v="1831" actId="14100"/>
          <ac:picMkLst>
            <pc:docMk/>
            <pc:sldMk cId="3145340593" sldId="306"/>
            <ac:picMk id="6" creationId="{8FF11591-6E6C-4FAD-911E-2AEF5CC264A9}"/>
          </ac:picMkLst>
        </pc:picChg>
      </pc:sldChg>
      <pc:sldChg chg="addSp modSp mod">
        <pc:chgData name="Douglas Luiz Pinto de Lacerda" userId="8e4fc370-0c7e-4eea-a42b-b23161b39228" providerId="ADAL" clId="{00EDD1D5-8610-49EB-BDA4-EF4D74D8889D}" dt="2022-04-29T12:08:45.829" v="1825" actId="20577"/>
        <pc:sldMkLst>
          <pc:docMk/>
          <pc:sldMk cId="1106727586" sldId="307"/>
        </pc:sldMkLst>
        <pc:spChg chg="mod">
          <ac:chgData name="Douglas Luiz Pinto de Lacerda" userId="8e4fc370-0c7e-4eea-a42b-b23161b39228" providerId="ADAL" clId="{00EDD1D5-8610-49EB-BDA4-EF4D74D8889D}" dt="2022-04-29T12:08:45.829" v="1825" actId="20577"/>
          <ac:spMkLst>
            <pc:docMk/>
            <pc:sldMk cId="1106727586" sldId="307"/>
            <ac:spMk id="3" creationId="{373827F3-F386-AA4E-80ED-D86DEF8C158D}"/>
          </ac:spMkLst>
        </pc:spChg>
        <pc:picChg chg="add mod">
          <ac:chgData name="Douglas Luiz Pinto de Lacerda" userId="8e4fc370-0c7e-4eea-a42b-b23161b39228" providerId="ADAL" clId="{00EDD1D5-8610-49EB-BDA4-EF4D74D8889D}" dt="2022-04-29T12:06:36.515" v="1780" actId="14100"/>
          <ac:picMkLst>
            <pc:docMk/>
            <pc:sldMk cId="1106727586" sldId="307"/>
            <ac:picMk id="6" creationId="{B1BD269F-3FE9-4393-A882-8F5CB913BA86}"/>
          </ac:picMkLst>
        </pc:picChg>
      </pc:sldChg>
      <pc:sldChg chg="addSp modSp mod">
        <pc:chgData name="Douglas Luiz Pinto de Lacerda" userId="8e4fc370-0c7e-4eea-a42b-b23161b39228" providerId="ADAL" clId="{00EDD1D5-8610-49EB-BDA4-EF4D74D8889D}" dt="2022-04-29T19:37:48.852" v="7392" actId="20577"/>
        <pc:sldMkLst>
          <pc:docMk/>
          <pc:sldMk cId="706594483" sldId="308"/>
        </pc:sldMkLst>
        <pc:spChg chg="mod">
          <ac:chgData name="Douglas Luiz Pinto de Lacerda" userId="8e4fc370-0c7e-4eea-a42b-b23161b39228" providerId="ADAL" clId="{00EDD1D5-8610-49EB-BDA4-EF4D74D8889D}" dt="2022-04-29T19:37:48.852" v="7392" actId="20577"/>
          <ac:spMkLst>
            <pc:docMk/>
            <pc:sldMk cId="706594483" sldId="308"/>
            <ac:spMk id="3" creationId="{373827F3-F386-AA4E-80ED-D86DEF8C158D}"/>
          </ac:spMkLst>
        </pc:spChg>
        <pc:picChg chg="add mod">
          <ac:chgData name="Douglas Luiz Pinto de Lacerda" userId="8e4fc370-0c7e-4eea-a42b-b23161b39228" providerId="ADAL" clId="{00EDD1D5-8610-49EB-BDA4-EF4D74D8889D}" dt="2022-04-29T12:18:16.452" v="2054" actId="14100"/>
          <ac:picMkLst>
            <pc:docMk/>
            <pc:sldMk cId="706594483" sldId="308"/>
            <ac:picMk id="6" creationId="{2BBA5F88-07A8-47CC-BA18-3BCB0A5A0334}"/>
          </ac:picMkLst>
        </pc:picChg>
      </pc:sldChg>
      <pc:sldChg chg="addSp modSp mod">
        <pc:chgData name="Douglas Luiz Pinto de Lacerda" userId="8e4fc370-0c7e-4eea-a42b-b23161b39228" providerId="ADAL" clId="{00EDD1D5-8610-49EB-BDA4-EF4D74D8889D}" dt="2022-04-29T12:49:21.027" v="2807" actId="20577"/>
        <pc:sldMkLst>
          <pc:docMk/>
          <pc:sldMk cId="1794738657" sldId="309"/>
        </pc:sldMkLst>
        <pc:spChg chg="mod">
          <ac:chgData name="Douglas Luiz Pinto de Lacerda" userId="8e4fc370-0c7e-4eea-a42b-b23161b39228" providerId="ADAL" clId="{00EDD1D5-8610-49EB-BDA4-EF4D74D8889D}" dt="2022-04-29T12:49:21.027" v="2807" actId="20577"/>
          <ac:spMkLst>
            <pc:docMk/>
            <pc:sldMk cId="1794738657" sldId="309"/>
            <ac:spMk id="5" creationId="{1B07C49E-AFFC-EC46-8930-E4D428F5F943}"/>
          </ac:spMkLst>
        </pc:spChg>
        <pc:spChg chg="add mod">
          <ac:chgData name="Douglas Luiz Pinto de Lacerda" userId="8e4fc370-0c7e-4eea-a42b-b23161b39228" providerId="ADAL" clId="{00EDD1D5-8610-49EB-BDA4-EF4D74D8889D}" dt="2022-04-29T12:44:31.802" v="2535" actId="14100"/>
          <ac:spMkLst>
            <pc:docMk/>
            <pc:sldMk cId="1794738657" sldId="309"/>
            <ac:spMk id="12" creationId="{0E9DA822-FD6D-495E-8CD0-3A2992CA0C9B}"/>
          </ac:spMkLst>
        </pc:spChg>
        <pc:picChg chg="add mod">
          <ac:chgData name="Douglas Luiz Pinto de Lacerda" userId="8e4fc370-0c7e-4eea-a42b-b23161b39228" providerId="ADAL" clId="{00EDD1D5-8610-49EB-BDA4-EF4D74D8889D}" dt="2022-04-29T12:26:38.929" v="2212" actId="14100"/>
          <ac:picMkLst>
            <pc:docMk/>
            <pc:sldMk cId="1794738657" sldId="309"/>
            <ac:picMk id="6" creationId="{26EF4897-F325-4678-8AAD-B2B2F12073BC}"/>
          </ac:picMkLst>
        </pc:picChg>
        <pc:picChg chg="add mod">
          <ac:chgData name="Douglas Luiz Pinto de Lacerda" userId="8e4fc370-0c7e-4eea-a42b-b23161b39228" providerId="ADAL" clId="{00EDD1D5-8610-49EB-BDA4-EF4D74D8889D}" dt="2022-04-29T12:26:48.633" v="2215" actId="14100"/>
          <ac:picMkLst>
            <pc:docMk/>
            <pc:sldMk cId="1794738657" sldId="309"/>
            <ac:picMk id="8" creationId="{CCD1CCF3-8601-4904-94FE-3573FD7390D4}"/>
          </ac:picMkLst>
        </pc:picChg>
        <pc:picChg chg="add mod">
          <ac:chgData name="Douglas Luiz Pinto de Lacerda" userId="8e4fc370-0c7e-4eea-a42b-b23161b39228" providerId="ADAL" clId="{00EDD1D5-8610-49EB-BDA4-EF4D74D8889D}" dt="2022-04-29T12:44:19.065" v="2527" actId="1076"/>
          <ac:picMkLst>
            <pc:docMk/>
            <pc:sldMk cId="1794738657" sldId="309"/>
            <ac:picMk id="10" creationId="{4C134D23-C07F-4C3B-89C7-D595C25D34A1}"/>
          </ac:picMkLst>
        </pc:picChg>
      </pc:sldChg>
      <pc:sldChg chg="addSp delSp modSp mod">
        <pc:chgData name="Douglas Luiz Pinto de Lacerda" userId="8e4fc370-0c7e-4eea-a42b-b23161b39228" providerId="ADAL" clId="{00EDD1D5-8610-49EB-BDA4-EF4D74D8889D}" dt="2022-04-29T12:46:27.266" v="2716" actId="20577"/>
        <pc:sldMkLst>
          <pc:docMk/>
          <pc:sldMk cId="4010014743" sldId="310"/>
        </pc:sldMkLst>
        <pc:spChg chg="mod">
          <ac:chgData name="Douglas Luiz Pinto de Lacerda" userId="8e4fc370-0c7e-4eea-a42b-b23161b39228" providerId="ADAL" clId="{00EDD1D5-8610-49EB-BDA4-EF4D74D8889D}" dt="2022-04-29T12:46:27.266" v="2716" actId="20577"/>
          <ac:spMkLst>
            <pc:docMk/>
            <pc:sldMk cId="4010014743" sldId="310"/>
            <ac:spMk id="5" creationId="{1B07C49E-AFFC-EC46-8930-E4D428F5F943}"/>
          </ac:spMkLst>
        </pc:spChg>
        <pc:picChg chg="add del mod">
          <ac:chgData name="Douglas Luiz Pinto de Lacerda" userId="8e4fc370-0c7e-4eea-a42b-b23161b39228" providerId="ADAL" clId="{00EDD1D5-8610-49EB-BDA4-EF4D74D8889D}" dt="2022-04-29T12:28:02.336" v="2223" actId="21"/>
          <ac:picMkLst>
            <pc:docMk/>
            <pc:sldMk cId="4010014743" sldId="310"/>
            <ac:picMk id="6" creationId="{672B5437-2306-40EE-940C-D594DC6F9EB9}"/>
          </ac:picMkLst>
        </pc:picChg>
        <pc:picChg chg="add del mod">
          <ac:chgData name="Douglas Luiz Pinto de Lacerda" userId="8e4fc370-0c7e-4eea-a42b-b23161b39228" providerId="ADAL" clId="{00EDD1D5-8610-49EB-BDA4-EF4D74D8889D}" dt="2022-04-29T12:28:02.336" v="2223" actId="21"/>
          <ac:picMkLst>
            <pc:docMk/>
            <pc:sldMk cId="4010014743" sldId="310"/>
            <ac:picMk id="8" creationId="{95AD537A-37F0-4C3F-A954-ECBC421F25BB}"/>
          </ac:picMkLst>
        </pc:picChg>
        <pc:picChg chg="add mod">
          <ac:chgData name="Douglas Luiz Pinto de Lacerda" userId="8e4fc370-0c7e-4eea-a42b-b23161b39228" providerId="ADAL" clId="{00EDD1D5-8610-49EB-BDA4-EF4D74D8889D}" dt="2022-04-29T12:40:42.274" v="2474" actId="14100"/>
          <ac:picMkLst>
            <pc:docMk/>
            <pc:sldMk cId="4010014743" sldId="310"/>
            <ac:picMk id="10" creationId="{F6D41279-A458-4F35-9D28-7A2DBC1D0B12}"/>
          </ac:picMkLst>
        </pc:picChg>
        <pc:picChg chg="add mod">
          <ac:chgData name="Douglas Luiz Pinto de Lacerda" userId="8e4fc370-0c7e-4eea-a42b-b23161b39228" providerId="ADAL" clId="{00EDD1D5-8610-49EB-BDA4-EF4D74D8889D}" dt="2022-04-29T12:40:59.498" v="2477" actId="14100"/>
          <ac:picMkLst>
            <pc:docMk/>
            <pc:sldMk cId="4010014743" sldId="310"/>
            <ac:picMk id="12" creationId="{7A65BA83-D207-4E65-8310-98C58997DB5B}"/>
          </ac:picMkLst>
        </pc:picChg>
      </pc:sldChg>
      <pc:sldChg chg="addSp modSp mod">
        <pc:chgData name="Douglas Luiz Pinto de Lacerda" userId="8e4fc370-0c7e-4eea-a42b-b23161b39228" providerId="ADAL" clId="{00EDD1D5-8610-49EB-BDA4-EF4D74D8889D}" dt="2022-04-29T12:54:06.217" v="2814" actId="20577"/>
        <pc:sldMkLst>
          <pc:docMk/>
          <pc:sldMk cId="2735560525" sldId="311"/>
        </pc:sldMkLst>
        <pc:spChg chg="mod">
          <ac:chgData name="Douglas Luiz Pinto de Lacerda" userId="8e4fc370-0c7e-4eea-a42b-b23161b39228" providerId="ADAL" clId="{00EDD1D5-8610-49EB-BDA4-EF4D74D8889D}" dt="2022-04-29T12:54:06.217" v="2814" actId="20577"/>
          <ac:spMkLst>
            <pc:docMk/>
            <pc:sldMk cId="2735560525" sldId="311"/>
            <ac:spMk id="5" creationId="{1B07C49E-AFFC-EC46-8930-E4D428F5F943}"/>
          </ac:spMkLst>
        </pc:spChg>
        <pc:picChg chg="add mod">
          <ac:chgData name="Douglas Luiz Pinto de Lacerda" userId="8e4fc370-0c7e-4eea-a42b-b23161b39228" providerId="ADAL" clId="{00EDD1D5-8610-49EB-BDA4-EF4D74D8889D}" dt="2022-04-29T12:53:32.320" v="2809" actId="1076"/>
          <ac:picMkLst>
            <pc:docMk/>
            <pc:sldMk cId="2735560525" sldId="311"/>
            <ac:picMk id="6" creationId="{55041B72-5D9C-447F-AB21-049AC23C9E2F}"/>
          </ac:picMkLst>
        </pc:picChg>
        <pc:picChg chg="add mod">
          <ac:chgData name="Douglas Luiz Pinto de Lacerda" userId="8e4fc370-0c7e-4eea-a42b-b23161b39228" providerId="ADAL" clId="{00EDD1D5-8610-49EB-BDA4-EF4D74D8889D}" dt="2022-04-29T12:53:51.424" v="2811" actId="1076"/>
          <ac:picMkLst>
            <pc:docMk/>
            <pc:sldMk cId="2735560525" sldId="311"/>
            <ac:picMk id="8" creationId="{6A612178-50C4-436F-9DD9-C1EC5A7E2B6C}"/>
          </ac:picMkLst>
        </pc:picChg>
      </pc:sldChg>
      <pc:sldChg chg="addSp delSp modSp mod">
        <pc:chgData name="Douglas Luiz Pinto de Lacerda" userId="8e4fc370-0c7e-4eea-a42b-b23161b39228" providerId="ADAL" clId="{00EDD1D5-8610-49EB-BDA4-EF4D74D8889D}" dt="2022-04-29T13:03:11.369" v="2897" actId="5793"/>
        <pc:sldMkLst>
          <pc:docMk/>
          <pc:sldMk cId="1434679925" sldId="312"/>
        </pc:sldMkLst>
        <pc:spChg chg="mod">
          <ac:chgData name="Douglas Luiz Pinto de Lacerda" userId="8e4fc370-0c7e-4eea-a42b-b23161b39228" providerId="ADAL" clId="{00EDD1D5-8610-49EB-BDA4-EF4D74D8889D}" dt="2022-04-29T13:03:11.369" v="2897" actId="5793"/>
          <ac:spMkLst>
            <pc:docMk/>
            <pc:sldMk cId="1434679925" sldId="312"/>
            <ac:spMk id="5" creationId="{1B07C49E-AFFC-EC46-8930-E4D428F5F943}"/>
          </ac:spMkLst>
        </pc:spChg>
        <pc:picChg chg="add del mod">
          <ac:chgData name="Douglas Luiz Pinto de Lacerda" userId="8e4fc370-0c7e-4eea-a42b-b23161b39228" providerId="ADAL" clId="{00EDD1D5-8610-49EB-BDA4-EF4D74D8889D}" dt="2022-04-29T13:00:39.840" v="2823" actId="478"/>
          <ac:picMkLst>
            <pc:docMk/>
            <pc:sldMk cId="1434679925" sldId="312"/>
            <ac:picMk id="6" creationId="{9B6C6DB5-5317-4F43-81BB-DAE07B476342}"/>
          </ac:picMkLst>
        </pc:picChg>
        <pc:picChg chg="add del mod">
          <ac:chgData name="Douglas Luiz Pinto de Lacerda" userId="8e4fc370-0c7e-4eea-a42b-b23161b39228" providerId="ADAL" clId="{00EDD1D5-8610-49EB-BDA4-EF4D74D8889D}" dt="2022-04-29T13:00:35.653" v="2822" actId="478"/>
          <ac:picMkLst>
            <pc:docMk/>
            <pc:sldMk cId="1434679925" sldId="312"/>
            <ac:picMk id="8" creationId="{8BFEE73B-06D5-407E-B9E6-3A44435FA121}"/>
          </ac:picMkLst>
        </pc:picChg>
        <pc:picChg chg="add del mod">
          <ac:chgData name="Douglas Luiz Pinto de Lacerda" userId="8e4fc370-0c7e-4eea-a42b-b23161b39228" providerId="ADAL" clId="{00EDD1D5-8610-49EB-BDA4-EF4D74D8889D}" dt="2022-04-29T13:02:28.535" v="2841" actId="478"/>
          <ac:picMkLst>
            <pc:docMk/>
            <pc:sldMk cId="1434679925" sldId="312"/>
            <ac:picMk id="10" creationId="{D13F791F-C0D4-4661-835C-29FCA2F8C160}"/>
          </ac:picMkLst>
        </pc:picChg>
        <pc:picChg chg="add del mod">
          <ac:chgData name="Douglas Luiz Pinto de Lacerda" userId="8e4fc370-0c7e-4eea-a42b-b23161b39228" providerId="ADAL" clId="{00EDD1D5-8610-49EB-BDA4-EF4D74D8889D}" dt="2022-04-29T13:02:32.443" v="2844" actId="478"/>
          <ac:picMkLst>
            <pc:docMk/>
            <pc:sldMk cId="1434679925" sldId="312"/>
            <ac:picMk id="12" creationId="{9BAF2A41-331D-4D6F-B6DB-4D15E53F84E3}"/>
          </ac:picMkLst>
        </pc:picChg>
        <pc:picChg chg="add mod">
          <ac:chgData name="Douglas Luiz Pinto de Lacerda" userId="8e4fc370-0c7e-4eea-a42b-b23161b39228" providerId="ADAL" clId="{00EDD1D5-8610-49EB-BDA4-EF4D74D8889D}" dt="2022-04-29T13:02:30.927" v="2843" actId="1076"/>
          <ac:picMkLst>
            <pc:docMk/>
            <pc:sldMk cId="1434679925" sldId="312"/>
            <ac:picMk id="14" creationId="{9419C325-ECCD-45FD-9C1B-928EA2A1069A}"/>
          </ac:picMkLst>
        </pc:picChg>
        <pc:picChg chg="add mod">
          <ac:chgData name="Douglas Luiz Pinto de Lacerda" userId="8e4fc370-0c7e-4eea-a42b-b23161b39228" providerId="ADAL" clId="{00EDD1D5-8610-49EB-BDA4-EF4D74D8889D}" dt="2022-04-29T13:02:43.326" v="2846" actId="1076"/>
          <ac:picMkLst>
            <pc:docMk/>
            <pc:sldMk cId="1434679925" sldId="312"/>
            <ac:picMk id="16" creationId="{C7E6E6E1-4BD8-415D-BDCC-F4DA76F40B3E}"/>
          </ac:picMkLst>
        </pc:picChg>
      </pc:sldChg>
      <pc:sldChg chg="addSp modSp mod">
        <pc:chgData name="Douglas Luiz Pinto de Lacerda" userId="8e4fc370-0c7e-4eea-a42b-b23161b39228" providerId="ADAL" clId="{00EDD1D5-8610-49EB-BDA4-EF4D74D8889D}" dt="2022-04-29T13:12:40.293" v="3037" actId="5793"/>
        <pc:sldMkLst>
          <pc:docMk/>
          <pc:sldMk cId="1756972646" sldId="313"/>
        </pc:sldMkLst>
        <pc:spChg chg="mod">
          <ac:chgData name="Douglas Luiz Pinto de Lacerda" userId="8e4fc370-0c7e-4eea-a42b-b23161b39228" providerId="ADAL" clId="{00EDD1D5-8610-49EB-BDA4-EF4D74D8889D}" dt="2022-04-29T13:12:40.293" v="3037" actId="5793"/>
          <ac:spMkLst>
            <pc:docMk/>
            <pc:sldMk cId="1756972646" sldId="313"/>
            <ac:spMk id="5" creationId="{1B07C49E-AFFC-EC46-8930-E4D428F5F943}"/>
          </ac:spMkLst>
        </pc:spChg>
        <pc:picChg chg="add mod">
          <ac:chgData name="Douglas Luiz Pinto de Lacerda" userId="8e4fc370-0c7e-4eea-a42b-b23161b39228" providerId="ADAL" clId="{00EDD1D5-8610-49EB-BDA4-EF4D74D8889D}" dt="2022-04-29T13:12:07.980" v="3026" actId="1076"/>
          <ac:picMkLst>
            <pc:docMk/>
            <pc:sldMk cId="1756972646" sldId="313"/>
            <ac:picMk id="6" creationId="{4CC8B108-78ED-44E2-9DB6-6B4DDE7AA82A}"/>
          </ac:picMkLst>
        </pc:picChg>
        <pc:picChg chg="add mod">
          <ac:chgData name="Douglas Luiz Pinto de Lacerda" userId="8e4fc370-0c7e-4eea-a42b-b23161b39228" providerId="ADAL" clId="{00EDD1D5-8610-49EB-BDA4-EF4D74D8889D}" dt="2022-04-29T13:12:29.899" v="3029" actId="14100"/>
          <ac:picMkLst>
            <pc:docMk/>
            <pc:sldMk cId="1756972646" sldId="313"/>
            <ac:picMk id="8" creationId="{AE987646-3E0A-44E6-A128-3B4FE27BF6AD}"/>
          </ac:picMkLst>
        </pc:picChg>
      </pc:sldChg>
      <pc:sldChg chg="addSp delSp modSp mod">
        <pc:chgData name="Douglas Luiz Pinto de Lacerda" userId="8e4fc370-0c7e-4eea-a42b-b23161b39228" providerId="ADAL" clId="{00EDD1D5-8610-49EB-BDA4-EF4D74D8889D}" dt="2022-04-29T13:11:07.315" v="3022" actId="14100"/>
        <pc:sldMkLst>
          <pc:docMk/>
          <pc:sldMk cId="639399535" sldId="314"/>
        </pc:sldMkLst>
        <pc:spChg chg="mod">
          <ac:chgData name="Douglas Luiz Pinto de Lacerda" userId="8e4fc370-0c7e-4eea-a42b-b23161b39228" providerId="ADAL" clId="{00EDD1D5-8610-49EB-BDA4-EF4D74D8889D}" dt="2022-04-29T13:11:07.315" v="3022" actId="14100"/>
          <ac:spMkLst>
            <pc:docMk/>
            <pc:sldMk cId="639399535" sldId="314"/>
            <ac:spMk id="5" creationId="{1B07C49E-AFFC-EC46-8930-E4D428F5F943}"/>
          </ac:spMkLst>
        </pc:spChg>
        <pc:spChg chg="add mod">
          <ac:chgData name="Douglas Luiz Pinto de Lacerda" userId="8e4fc370-0c7e-4eea-a42b-b23161b39228" providerId="ADAL" clId="{00EDD1D5-8610-49EB-BDA4-EF4D74D8889D}" dt="2022-04-29T13:08:48.211" v="2906" actId="1076"/>
          <ac:spMkLst>
            <pc:docMk/>
            <pc:sldMk cId="639399535" sldId="314"/>
            <ac:spMk id="6" creationId="{03ACB2CC-B8D2-46B9-842D-9716BC76D0C2}"/>
          </ac:spMkLst>
        </pc:spChg>
        <pc:picChg chg="add del mod">
          <ac:chgData name="Douglas Luiz Pinto de Lacerda" userId="8e4fc370-0c7e-4eea-a42b-b23161b39228" providerId="ADAL" clId="{00EDD1D5-8610-49EB-BDA4-EF4D74D8889D}" dt="2022-04-29T13:09:03.793" v="2909" actId="478"/>
          <ac:picMkLst>
            <pc:docMk/>
            <pc:sldMk cId="639399535" sldId="314"/>
            <ac:picMk id="7" creationId="{0B1A4E41-E42C-48C6-B633-F3F1D32365B2}"/>
          </ac:picMkLst>
        </pc:picChg>
        <pc:picChg chg="add mod">
          <ac:chgData name="Douglas Luiz Pinto de Lacerda" userId="8e4fc370-0c7e-4eea-a42b-b23161b39228" providerId="ADAL" clId="{00EDD1D5-8610-49EB-BDA4-EF4D74D8889D}" dt="2022-04-29T13:10:57.483" v="3020" actId="14100"/>
          <ac:picMkLst>
            <pc:docMk/>
            <pc:sldMk cId="639399535" sldId="314"/>
            <ac:picMk id="10" creationId="{3C18D906-D02D-4447-8272-FD8033244190}"/>
          </ac:picMkLst>
        </pc:picChg>
      </pc:sldChg>
      <pc:sldChg chg="addSp modSp mod">
        <pc:chgData name="Douglas Luiz Pinto de Lacerda" userId="8e4fc370-0c7e-4eea-a42b-b23161b39228" providerId="ADAL" clId="{00EDD1D5-8610-49EB-BDA4-EF4D74D8889D}" dt="2022-04-29T13:15:04.635" v="3112" actId="1076"/>
        <pc:sldMkLst>
          <pc:docMk/>
          <pc:sldMk cId="3566646398" sldId="315"/>
        </pc:sldMkLst>
        <pc:spChg chg="mod">
          <ac:chgData name="Douglas Luiz Pinto de Lacerda" userId="8e4fc370-0c7e-4eea-a42b-b23161b39228" providerId="ADAL" clId="{00EDD1D5-8610-49EB-BDA4-EF4D74D8889D}" dt="2022-04-29T13:15:04.635" v="3112" actId="1076"/>
          <ac:spMkLst>
            <pc:docMk/>
            <pc:sldMk cId="3566646398" sldId="315"/>
            <ac:spMk id="5" creationId="{1B07C49E-AFFC-EC46-8930-E4D428F5F943}"/>
          </ac:spMkLst>
        </pc:spChg>
        <pc:spChg chg="add mod">
          <ac:chgData name="Douglas Luiz Pinto de Lacerda" userId="8e4fc370-0c7e-4eea-a42b-b23161b39228" providerId="ADAL" clId="{00EDD1D5-8610-49EB-BDA4-EF4D74D8889D}" dt="2022-04-29T13:14:26.623" v="3059" actId="20577"/>
          <ac:spMkLst>
            <pc:docMk/>
            <pc:sldMk cId="3566646398" sldId="315"/>
            <ac:spMk id="6" creationId="{EC2C3212-7C2B-405F-B3DA-7AA7AEEBFF5D}"/>
          </ac:spMkLst>
        </pc:spChg>
        <pc:picChg chg="add mod">
          <ac:chgData name="Douglas Luiz Pinto de Lacerda" userId="8e4fc370-0c7e-4eea-a42b-b23161b39228" providerId="ADAL" clId="{00EDD1D5-8610-49EB-BDA4-EF4D74D8889D}" dt="2022-04-29T13:15:00.531" v="3110" actId="1076"/>
          <ac:picMkLst>
            <pc:docMk/>
            <pc:sldMk cId="3566646398" sldId="315"/>
            <ac:picMk id="8" creationId="{8DFDBCB5-A0A1-4B5F-B815-A5B1262EBF2D}"/>
          </ac:picMkLst>
        </pc:picChg>
      </pc:sldChg>
      <pc:sldChg chg="addSp modSp mod">
        <pc:chgData name="Douglas Luiz Pinto de Lacerda" userId="8e4fc370-0c7e-4eea-a42b-b23161b39228" providerId="ADAL" clId="{00EDD1D5-8610-49EB-BDA4-EF4D74D8889D}" dt="2022-04-29T13:25:44.616" v="3133" actId="1076"/>
        <pc:sldMkLst>
          <pc:docMk/>
          <pc:sldMk cId="1398439132" sldId="316"/>
        </pc:sldMkLst>
        <pc:spChg chg="mod">
          <ac:chgData name="Douglas Luiz Pinto de Lacerda" userId="8e4fc370-0c7e-4eea-a42b-b23161b39228" providerId="ADAL" clId="{00EDD1D5-8610-49EB-BDA4-EF4D74D8889D}" dt="2022-04-29T13:25:44.616" v="3133" actId="1076"/>
          <ac:spMkLst>
            <pc:docMk/>
            <pc:sldMk cId="1398439132" sldId="316"/>
            <ac:spMk id="5" creationId="{1B07C49E-AFFC-EC46-8930-E4D428F5F943}"/>
          </ac:spMkLst>
        </pc:spChg>
        <pc:spChg chg="add mod">
          <ac:chgData name="Douglas Luiz Pinto de Lacerda" userId="8e4fc370-0c7e-4eea-a42b-b23161b39228" providerId="ADAL" clId="{00EDD1D5-8610-49EB-BDA4-EF4D74D8889D}" dt="2022-04-29T13:24:57.385" v="3124" actId="207"/>
          <ac:spMkLst>
            <pc:docMk/>
            <pc:sldMk cId="1398439132" sldId="316"/>
            <ac:spMk id="6" creationId="{D00C4BBE-0524-4BA0-9FC3-8365D5BFC8E2}"/>
          </ac:spMkLst>
        </pc:spChg>
        <pc:picChg chg="add mod">
          <ac:chgData name="Douglas Luiz Pinto de Lacerda" userId="8e4fc370-0c7e-4eea-a42b-b23161b39228" providerId="ADAL" clId="{00EDD1D5-8610-49EB-BDA4-EF4D74D8889D}" dt="2022-04-29T13:25:22.608" v="3127" actId="14100"/>
          <ac:picMkLst>
            <pc:docMk/>
            <pc:sldMk cId="1398439132" sldId="316"/>
            <ac:picMk id="8" creationId="{34325FDB-206D-43D0-A901-D1DD85836D6E}"/>
          </ac:picMkLst>
        </pc:picChg>
      </pc:sldChg>
      <pc:sldChg chg="addSp modSp mod">
        <pc:chgData name="Douglas Luiz Pinto de Lacerda" userId="8e4fc370-0c7e-4eea-a42b-b23161b39228" providerId="ADAL" clId="{00EDD1D5-8610-49EB-BDA4-EF4D74D8889D}" dt="2022-04-29T13:27:04.886" v="3152" actId="6549"/>
        <pc:sldMkLst>
          <pc:docMk/>
          <pc:sldMk cId="3975168428" sldId="317"/>
        </pc:sldMkLst>
        <pc:spChg chg="mod">
          <ac:chgData name="Douglas Luiz Pinto de Lacerda" userId="8e4fc370-0c7e-4eea-a42b-b23161b39228" providerId="ADAL" clId="{00EDD1D5-8610-49EB-BDA4-EF4D74D8889D}" dt="2022-04-29T13:27:04.886" v="3152" actId="6549"/>
          <ac:spMkLst>
            <pc:docMk/>
            <pc:sldMk cId="3975168428" sldId="317"/>
            <ac:spMk id="5" creationId="{1B07C49E-AFFC-EC46-8930-E4D428F5F943}"/>
          </ac:spMkLst>
        </pc:spChg>
        <pc:spChg chg="add mod">
          <ac:chgData name="Douglas Luiz Pinto de Lacerda" userId="8e4fc370-0c7e-4eea-a42b-b23161b39228" providerId="ADAL" clId="{00EDD1D5-8610-49EB-BDA4-EF4D74D8889D}" dt="2022-04-29T13:26:18.385" v="3144" actId="207"/>
          <ac:spMkLst>
            <pc:docMk/>
            <pc:sldMk cId="3975168428" sldId="317"/>
            <ac:spMk id="6" creationId="{647E754B-208C-4E95-891B-B38E92406049}"/>
          </ac:spMkLst>
        </pc:spChg>
        <pc:picChg chg="add mod">
          <ac:chgData name="Douglas Luiz Pinto de Lacerda" userId="8e4fc370-0c7e-4eea-a42b-b23161b39228" providerId="ADAL" clId="{00EDD1D5-8610-49EB-BDA4-EF4D74D8889D}" dt="2022-04-29T13:26:29.833" v="3147" actId="14100"/>
          <ac:picMkLst>
            <pc:docMk/>
            <pc:sldMk cId="3975168428" sldId="317"/>
            <ac:picMk id="8" creationId="{7125C1CC-2C0D-4FA9-8F3C-128135F2A040}"/>
          </ac:picMkLst>
        </pc:picChg>
      </pc:sldChg>
      <pc:sldChg chg="addSp delSp modSp mod">
        <pc:chgData name="Douglas Luiz Pinto de Lacerda" userId="8e4fc370-0c7e-4eea-a42b-b23161b39228" providerId="ADAL" clId="{00EDD1D5-8610-49EB-BDA4-EF4D74D8889D}" dt="2022-04-29T13:50:33.536" v="3554" actId="208"/>
        <pc:sldMkLst>
          <pc:docMk/>
          <pc:sldMk cId="239597884" sldId="318"/>
        </pc:sldMkLst>
        <pc:spChg chg="mod">
          <ac:chgData name="Douglas Luiz Pinto de Lacerda" userId="8e4fc370-0c7e-4eea-a42b-b23161b39228" providerId="ADAL" clId="{00EDD1D5-8610-49EB-BDA4-EF4D74D8889D}" dt="2022-04-29T13:49:32.715" v="3542" actId="20577"/>
          <ac:spMkLst>
            <pc:docMk/>
            <pc:sldMk cId="239597884" sldId="318"/>
            <ac:spMk id="5" creationId="{85D9F803-CDBC-C74C-AF1B-2B5937D1C241}"/>
          </ac:spMkLst>
        </pc:spChg>
        <pc:spChg chg="mod">
          <ac:chgData name="Douglas Luiz Pinto de Lacerda" userId="8e4fc370-0c7e-4eea-a42b-b23161b39228" providerId="ADAL" clId="{00EDD1D5-8610-49EB-BDA4-EF4D74D8889D}" dt="2022-04-29T13:50:11.508" v="3550" actId="20577"/>
          <ac:spMkLst>
            <pc:docMk/>
            <pc:sldMk cId="239597884" sldId="318"/>
            <ac:spMk id="8" creationId="{2E0ECA32-E146-40DA-85CD-9677244BC3EC}"/>
          </ac:spMkLst>
        </pc:spChg>
        <pc:picChg chg="add mod modCrop">
          <ac:chgData name="Douglas Luiz Pinto de Lacerda" userId="8e4fc370-0c7e-4eea-a42b-b23161b39228" providerId="ADAL" clId="{00EDD1D5-8610-49EB-BDA4-EF4D74D8889D}" dt="2022-04-29T13:50:30.985" v="3553" actId="208"/>
          <ac:picMkLst>
            <pc:docMk/>
            <pc:sldMk cId="239597884" sldId="318"/>
            <ac:picMk id="4" creationId="{3BF08FF8-290E-4FC6-A199-511D3D5857BB}"/>
          </ac:picMkLst>
        </pc:picChg>
        <pc:picChg chg="add mod">
          <ac:chgData name="Douglas Luiz Pinto de Lacerda" userId="8e4fc370-0c7e-4eea-a42b-b23161b39228" providerId="ADAL" clId="{00EDD1D5-8610-49EB-BDA4-EF4D74D8889D}" dt="2022-04-29T13:50:33.536" v="3554" actId="208"/>
          <ac:picMkLst>
            <pc:docMk/>
            <pc:sldMk cId="239597884" sldId="318"/>
            <ac:picMk id="7" creationId="{C67E124F-924E-4765-B09C-C1837CDF77EE}"/>
          </ac:picMkLst>
        </pc:picChg>
        <pc:picChg chg="add mod">
          <ac:chgData name="Douglas Luiz Pinto de Lacerda" userId="8e4fc370-0c7e-4eea-a42b-b23161b39228" providerId="ADAL" clId="{00EDD1D5-8610-49EB-BDA4-EF4D74D8889D}" dt="2022-04-29T13:46:28.145" v="3335" actId="1076"/>
          <ac:picMkLst>
            <pc:docMk/>
            <pc:sldMk cId="239597884" sldId="318"/>
            <ac:picMk id="10" creationId="{BF67C307-5362-40FB-AB7A-3C3114C7B4D0}"/>
          </ac:picMkLst>
        </pc:picChg>
        <pc:picChg chg="add mod">
          <ac:chgData name="Douglas Luiz Pinto de Lacerda" userId="8e4fc370-0c7e-4eea-a42b-b23161b39228" providerId="ADAL" clId="{00EDD1D5-8610-49EB-BDA4-EF4D74D8889D}" dt="2022-04-29T13:46:33.152" v="3336" actId="1076"/>
          <ac:picMkLst>
            <pc:docMk/>
            <pc:sldMk cId="239597884" sldId="318"/>
            <ac:picMk id="16" creationId="{325859C1-D6D8-4767-971B-D412BA384F25}"/>
          </ac:picMkLst>
        </pc:picChg>
        <pc:picChg chg="add del mod">
          <ac:chgData name="Douglas Luiz Pinto de Lacerda" userId="8e4fc370-0c7e-4eea-a42b-b23161b39228" providerId="ADAL" clId="{00EDD1D5-8610-49EB-BDA4-EF4D74D8889D}" dt="2022-04-29T13:44:52.981" v="3314" actId="478"/>
          <ac:picMkLst>
            <pc:docMk/>
            <pc:sldMk cId="239597884" sldId="318"/>
            <ac:picMk id="18" creationId="{364F3232-0B7A-4258-B765-5D8061DAE56D}"/>
          </ac:picMkLst>
        </pc:picChg>
        <pc:picChg chg="add mod">
          <ac:chgData name="Douglas Luiz Pinto de Lacerda" userId="8e4fc370-0c7e-4eea-a42b-b23161b39228" providerId="ADAL" clId="{00EDD1D5-8610-49EB-BDA4-EF4D74D8889D}" dt="2022-04-29T13:46:41.544" v="3339" actId="1076"/>
          <ac:picMkLst>
            <pc:docMk/>
            <pc:sldMk cId="239597884" sldId="318"/>
            <ac:picMk id="20" creationId="{50F45616-4B77-469C-A168-BB8B67B95AFD}"/>
          </ac:picMkLst>
        </pc:picChg>
        <pc:cxnChg chg="add mod">
          <ac:chgData name="Douglas Luiz Pinto de Lacerda" userId="8e4fc370-0c7e-4eea-a42b-b23161b39228" providerId="ADAL" clId="{00EDD1D5-8610-49EB-BDA4-EF4D74D8889D}" dt="2022-04-29T13:46:35.753" v="3337" actId="14100"/>
          <ac:cxnSpMkLst>
            <pc:docMk/>
            <pc:sldMk cId="239597884" sldId="318"/>
            <ac:cxnSpMk id="12" creationId="{FA7A712B-393A-4C95-8345-F81C26B6A05A}"/>
          </ac:cxnSpMkLst>
        </pc:cxnChg>
        <pc:cxnChg chg="add mod">
          <ac:chgData name="Douglas Luiz Pinto de Lacerda" userId="8e4fc370-0c7e-4eea-a42b-b23161b39228" providerId="ADAL" clId="{00EDD1D5-8610-49EB-BDA4-EF4D74D8889D}" dt="2022-04-29T13:46:44.537" v="3340" actId="14100"/>
          <ac:cxnSpMkLst>
            <pc:docMk/>
            <pc:sldMk cId="239597884" sldId="318"/>
            <ac:cxnSpMk id="13" creationId="{87EB1973-59AC-4949-BF54-5FD258645940}"/>
          </ac:cxnSpMkLst>
        </pc:cxnChg>
        <pc:cxnChg chg="add mod">
          <ac:chgData name="Douglas Luiz Pinto de Lacerda" userId="8e4fc370-0c7e-4eea-a42b-b23161b39228" providerId="ADAL" clId="{00EDD1D5-8610-49EB-BDA4-EF4D74D8889D}" dt="2022-04-29T13:46:09.897" v="3331" actId="14100"/>
          <ac:cxnSpMkLst>
            <pc:docMk/>
            <pc:sldMk cId="239597884" sldId="318"/>
            <ac:cxnSpMk id="22" creationId="{AD518412-67A1-437D-8EB6-A6B03A8B3FD6}"/>
          </ac:cxnSpMkLst>
        </pc:cxnChg>
        <pc:cxnChg chg="add mod">
          <ac:chgData name="Douglas Luiz Pinto de Lacerda" userId="8e4fc370-0c7e-4eea-a42b-b23161b39228" providerId="ADAL" clId="{00EDD1D5-8610-49EB-BDA4-EF4D74D8889D}" dt="2022-04-29T13:46:15.720" v="3334" actId="14100"/>
          <ac:cxnSpMkLst>
            <pc:docMk/>
            <pc:sldMk cId="239597884" sldId="318"/>
            <ac:cxnSpMk id="24" creationId="{082564DB-5B82-4D2E-946B-12B59A07F3A0}"/>
          </ac:cxnSpMkLst>
        </pc:cxnChg>
      </pc:sldChg>
      <pc:sldChg chg="addSp delSp modSp mod modNotesTx">
        <pc:chgData name="Douglas Luiz Pinto de Lacerda" userId="8e4fc370-0c7e-4eea-a42b-b23161b39228" providerId="ADAL" clId="{00EDD1D5-8610-49EB-BDA4-EF4D74D8889D}" dt="2022-04-29T14:06:08.397" v="3663" actId="20577"/>
        <pc:sldMkLst>
          <pc:docMk/>
          <pc:sldMk cId="232499080" sldId="319"/>
        </pc:sldMkLst>
        <pc:spChg chg="del mod">
          <ac:chgData name="Douglas Luiz Pinto de Lacerda" userId="8e4fc370-0c7e-4eea-a42b-b23161b39228" providerId="ADAL" clId="{00EDD1D5-8610-49EB-BDA4-EF4D74D8889D}" dt="2022-04-29T13:49:56.103" v="3545" actId="478"/>
          <ac:spMkLst>
            <pc:docMk/>
            <pc:sldMk cId="232499080" sldId="319"/>
            <ac:spMk id="5" creationId="{85D9F803-CDBC-C74C-AF1B-2B5937D1C241}"/>
          </ac:spMkLst>
        </pc:spChg>
        <pc:spChg chg="add mod">
          <ac:chgData name="Douglas Luiz Pinto de Lacerda" userId="8e4fc370-0c7e-4eea-a42b-b23161b39228" providerId="ADAL" clId="{00EDD1D5-8610-49EB-BDA4-EF4D74D8889D}" dt="2022-04-29T14:06:08.397" v="3663" actId="20577"/>
          <ac:spMkLst>
            <pc:docMk/>
            <pc:sldMk cId="232499080" sldId="319"/>
            <ac:spMk id="6" creationId="{018BA8E9-AFC9-4079-8E49-18F424903F2F}"/>
          </ac:spMkLst>
        </pc:spChg>
        <pc:spChg chg="mod">
          <ac:chgData name="Douglas Luiz Pinto de Lacerda" userId="8e4fc370-0c7e-4eea-a42b-b23161b39228" providerId="ADAL" clId="{00EDD1D5-8610-49EB-BDA4-EF4D74D8889D}" dt="2022-04-29T14:05:16.894" v="3605" actId="20577"/>
          <ac:spMkLst>
            <pc:docMk/>
            <pc:sldMk cId="232499080" sldId="319"/>
            <ac:spMk id="8" creationId="{34C97452-C78A-4701-B8AB-ABFE63D5BEDE}"/>
          </ac:spMkLst>
        </pc:spChg>
        <pc:picChg chg="add mod">
          <ac:chgData name="Douglas Luiz Pinto de Lacerda" userId="8e4fc370-0c7e-4eea-a42b-b23161b39228" providerId="ADAL" clId="{00EDD1D5-8610-49EB-BDA4-EF4D74D8889D}" dt="2022-04-29T14:04:48.462" v="3561" actId="14100"/>
          <ac:picMkLst>
            <pc:docMk/>
            <pc:sldMk cId="232499080" sldId="319"/>
            <ac:picMk id="4" creationId="{4C3AE67C-4583-41D1-BB45-8FC7B23A0DC7}"/>
          </ac:picMkLst>
        </pc:picChg>
      </pc:sldChg>
      <pc:sldChg chg="addSp modSp mod">
        <pc:chgData name="Douglas Luiz Pinto de Lacerda" userId="8e4fc370-0c7e-4eea-a42b-b23161b39228" providerId="ADAL" clId="{00EDD1D5-8610-49EB-BDA4-EF4D74D8889D}" dt="2022-04-28T18:55:08.795" v="968" actId="20577"/>
        <pc:sldMkLst>
          <pc:docMk/>
          <pc:sldMk cId="3645034231" sldId="320"/>
        </pc:sldMkLst>
        <pc:spChg chg="mod">
          <ac:chgData name="Douglas Luiz Pinto de Lacerda" userId="8e4fc370-0c7e-4eea-a42b-b23161b39228" providerId="ADAL" clId="{00EDD1D5-8610-49EB-BDA4-EF4D74D8889D}" dt="2022-04-28T18:55:08.795" v="968" actId="20577"/>
          <ac:spMkLst>
            <pc:docMk/>
            <pc:sldMk cId="3645034231" sldId="320"/>
            <ac:spMk id="5" creationId="{1B07C49E-AFFC-EC46-8930-E4D428F5F943}"/>
          </ac:spMkLst>
        </pc:spChg>
        <pc:picChg chg="add mod">
          <ac:chgData name="Douglas Luiz Pinto de Lacerda" userId="8e4fc370-0c7e-4eea-a42b-b23161b39228" providerId="ADAL" clId="{00EDD1D5-8610-49EB-BDA4-EF4D74D8889D}" dt="2022-04-28T18:52:55.794" v="843" actId="1076"/>
          <ac:picMkLst>
            <pc:docMk/>
            <pc:sldMk cId="3645034231" sldId="320"/>
            <ac:picMk id="3" creationId="{FA621AB7-E0F1-432F-92D7-962B83EAE81B}"/>
          </ac:picMkLst>
        </pc:picChg>
        <pc:picChg chg="add mod">
          <ac:chgData name="Douglas Luiz Pinto de Lacerda" userId="8e4fc370-0c7e-4eea-a42b-b23161b39228" providerId="ADAL" clId="{00EDD1D5-8610-49EB-BDA4-EF4D74D8889D}" dt="2022-04-28T18:52:55.794" v="843" actId="1076"/>
          <ac:picMkLst>
            <pc:docMk/>
            <pc:sldMk cId="3645034231" sldId="320"/>
            <ac:picMk id="7" creationId="{E4FACB99-B4CE-43EA-9816-6A7155A45FEB}"/>
          </ac:picMkLst>
        </pc:picChg>
      </pc:sldChg>
      <pc:sldChg chg="addSp delSp modSp mod">
        <pc:chgData name="Douglas Luiz Pinto de Lacerda" userId="8e4fc370-0c7e-4eea-a42b-b23161b39228" providerId="ADAL" clId="{00EDD1D5-8610-49EB-BDA4-EF4D74D8889D}" dt="2022-04-29T14:10:26.366" v="3744" actId="478"/>
        <pc:sldMkLst>
          <pc:docMk/>
          <pc:sldMk cId="700132931" sldId="322"/>
        </pc:sldMkLst>
        <pc:spChg chg="del mod">
          <ac:chgData name="Douglas Luiz Pinto de Lacerda" userId="8e4fc370-0c7e-4eea-a42b-b23161b39228" providerId="ADAL" clId="{00EDD1D5-8610-49EB-BDA4-EF4D74D8889D}" dt="2022-04-29T14:08:27.596" v="3714" actId="478"/>
          <ac:spMkLst>
            <pc:docMk/>
            <pc:sldMk cId="700132931" sldId="322"/>
            <ac:spMk id="5" creationId="{85D9F803-CDBC-C74C-AF1B-2B5937D1C241}"/>
          </ac:spMkLst>
        </pc:spChg>
        <pc:spChg chg="mod">
          <ac:chgData name="Douglas Luiz Pinto de Lacerda" userId="8e4fc370-0c7e-4eea-a42b-b23161b39228" providerId="ADAL" clId="{00EDD1D5-8610-49EB-BDA4-EF4D74D8889D}" dt="2022-04-29T14:06:54.051" v="3669" actId="20577"/>
          <ac:spMkLst>
            <pc:docMk/>
            <pc:sldMk cId="700132931" sldId="322"/>
            <ac:spMk id="8" creationId="{9456A072-47A6-4424-9ABE-F398119040DD}"/>
          </ac:spMkLst>
        </pc:spChg>
        <pc:spChg chg="add mod">
          <ac:chgData name="Douglas Luiz Pinto de Lacerda" userId="8e4fc370-0c7e-4eea-a42b-b23161b39228" providerId="ADAL" clId="{00EDD1D5-8610-49EB-BDA4-EF4D74D8889D}" dt="2022-04-29T14:09:44.129" v="3734" actId="20577"/>
          <ac:spMkLst>
            <pc:docMk/>
            <pc:sldMk cId="700132931" sldId="322"/>
            <ac:spMk id="10" creationId="{42CBDD23-29BD-48C7-952E-8DF0591F93B3}"/>
          </ac:spMkLst>
        </pc:spChg>
        <pc:picChg chg="add del mod">
          <ac:chgData name="Douglas Luiz Pinto de Lacerda" userId="8e4fc370-0c7e-4eea-a42b-b23161b39228" providerId="ADAL" clId="{00EDD1D5-8610-49EB-BDA4-EF4D74D8889D}" dt="2022-04-29T14:10:26.366" v="3744" actId="478"/>
          <ac:picMkLst>
            <pc:docMk/>
            <pc:sldMk cId="700132931" sldId="322"/>
            <ac:picMk id="4" creationId="{C8608BA3-0C2A-4EA5-98B7-E4A9582B27C5}"/>
          </ac:picMkLst>
        </pc:picChg>
        <pc:picChg chg="add del mod">
          <ac:chgData name="Douglas Luiz Pinto de Lacerda" userId="8e4fc370-0c7e-4eea-a42b-b23161b39228" providerId="ADAL" clId="{00EDD1D5-8610-49EB-BDA4-EF4D74D8889D}" dt="2022-04-29T14:10:26.366" v="3744" actId="478"/>
          <ac:picMkLst>
            <pc:docMk/>
            <pc:sldMk cId="700132931" sldId="322"/>
            <ac:picMk id="7" creationId="{52296ADB-6DD1-43A2-B0B2-9D05CA0B0EAC}"/>
          </ac:picMkLst>
        </pc:picChg>
        <pc:picChg chg="add del mod">
          <ac:chgData name="Douglas Luiz Pinto de Lacerda" userId="8e4fc370-0c7e-4eea-a42b-b23161b39228" providerId="ADAL" clId="{00EDD1D5-8610-49EB-BDA4-EF4D74D8889D}" dt="2022-04-29T14:10:25.875" v="3743"/>
          <ac:picMkLst>
            <pc:docMk/>
            <pc:sldMk cId="700132931" sldId="322"/>
            <ac:picMk id="11" creationId="{54AF2059-2945-419E-B094-794FCD053DCD}"/>
          </ac:picMkLst>
        </pc:picChg>
      </pc:sldChg>
      <pc:sldChg chg="addSp delSp modSp mod">
        <pc:chgData name="Douglas Luiz Pinto de Lacerda" userId="8e4fc370-0c7e-4eea-a42b-b23161b39228" providerId="ADAL" clId="{00EDD1D5-8610-49EB-BDA4-EF4D74D8889D}" dt="2022-04-29T14:12:29.819" v="3788" actId="478"/>
        <pc:sldMkLst>
          <pc:docMk/>
          <pc:sldMk cId="1866160706" sldId="323"/>
        </pc:sldMkLst>
        <pc:spChg chg="del mod">
          <ac:chgData name="Douglas Luiz Pinto de Lacerda" userId="8e4fc370-0c7e-4eea-a42b-b23161b39228" providerId="ADAL" clId="{00EDD1D5-8610-49EB-BDA4-EF4D74D8889D}" dt="2022-04-29T14:12:29.819" v="3788" actId="478"/>
          <ac:spMkLst>
            <pc:docMk/>
            <pc:sldMk cId="1866160706" sldId="323"/>
            <ac:spMk id="5" creationId="{85D9F803-CDBC-C74C-AF1B-2B5937D1C241}"/>
          </ac:spMkLst>
        </pc:spChg>
        <pc:spChg chg="mod">
          <ac:chgData name="Douglas Luiz Pinto de Lacerda" userId="8e4fc370-0c7e-4eea-a42b-b23161b39228" providerId="ADAL" clId="{00EDD1D5-8610-49EB-BDA4-EF4D74D8889D}" dt="2022-04-29T14:08:56.838" v="3718" actId="20577"/>
          <ac:spMkLst>
            <pc:docMk/>
            <pc:sldMk cId="1866160706" sldId="323"/>
            <ac:spMk id="8" creationId="{4EF94599-779E-457E-B57B-6063EBF7A840}"/>
          </ac:spMkLst>
        </pc:spChg>
        <pc:spChg chg="add mod">
          <ac:chgData name="Douglas Luiz Pinto de Lacerda" userId="8e4fc370-0c7e-4eea-a42b-b23161b39228" providerId="ADAL" clId="{00EDD1D5-8610-49EB-BDA4-EF4D74D8889D}" dt="2022-04-29T14:12:26.348" v="3787" actId="20577"/>
          <ac:spMkLst>
            <pc:docMk/>
            <pc:sldMk cId="1866160706" sldId="323"/>
            <ac:spMk id="9" creationId="{A920E035-A2E8-4742-97C5-9B83FCEACA9F}"/>
          </ac:spMkLst>
        </pc:spChg>
        <pc:picChg chg="add del mod">
          <ac:chgData name="Douglas Luiz Pinto de Lacerda" userId="8e4fc370-0c7e-4eea-a42b-b23161b39228" providerId="ADAL" clId="{00EDD1D5-8610-49EB-BDA4-EF4D74D8889D}" dt="2022-04-29T14:10:28.876" v="3745" actId="478"/>
          <ac:picMkLst>
            <pc:docMk/>
            <pc:sldMk cId="1866160706" sldId="323"/>
            <ac:picMk id="4" creationId="{067AC0C1-FC71-4DBB-A334-B8A0CED79531}"/>
          </ac:picMkLst>
        </pc:picChg>
        <pc:picChg chg="add mod">
          <ac:chgData name="Douglas Luiz Pinto de Lacerda" userId="8e4fc370-0c7e-4eea-a42b-b23161b39228" providerId="ADAL" clId="{00EDD1D5-8610-49EB-BDA4-EF4D74D8889D}" dt="2022-04-29T14:10:33.059" v="3748" actId="14100"/>
          <ac:picMkLst>
            <pc:docMk/>
            <pc:sldMk cId="1866160706" sldId="323"/>
            <ac:picMk id="7" creationId="{3923D258-032F-46F5-8D02-4CB01FFFF34C}"/>
          </ac:picMkLst>
        </pc:picChg>
      </pc:sldChg>
      <pc:sldChg chg="addSp modSp mod">
        <pc:chgData name="Douglas Luiz Pinto de Lacerda" userId="8e4fc370-0c7e-4eea-a42b-b23161b39228" providerId="ADAL" clId="{00EDD1D5-8610-49EB-BDA4-EF4D74D8889D}" dt="2022-04-29T14:23:04.699" v="4121" actId="20577"/>
        <pc:sldMkLst>
          <pc:docMk/>
          <pc:sldMk cId="252359608" sldId="324"/>
        </pc:sldMkLst>
        <pc:spChg chg="mod">
          <ac:chgData name="Douglas Luiz Pinto de Lacerda" userId="8e4fc370-0c7e-4eea-a42b-b23161b39228" providerId="ADAL" clId="{00EDD1D5-8610-49EB-BDA4-EF4D74D8889D}" dt="2022-04-29T14:23:04.699" v="4121" actId="20577"/>
          <ac:spMkLst>
            <pc:docMk/>
            <pc:sldMk cId="252359608" sldId="324"/>
            <ac:spMk id="5" creationId="{85D9F803-CDBC-C74C-AF1B-2B5937D1C241}"/>
          </ac:spMkLst>
        </pc:spChg>
        <pc:spChg chg="add mod">
          <ac:chgData name="Douglas Luiz Pinto de Lacerda" userId="8e4fc370-0c7e-4eea-a42b-b23161b39228" providerId="ADAL" clId="{00EDD1D5-8610-49EB-BDA4-EF4D74D8889D}" dt="2022-04-29T14:21:05.185" v="3916" actId="1076"/>
          <ac:spMkLst>
            <pc:docMk/>
            <pc:sldMk cId="252359608" sldId="324"/>
            <ac:spMk id="8" creationId="{CFAD562E-A8D6-436F-87BC-EC55930A947D}"/>
          </ac:spMkLst>
        </pc:spChg>
        <pc:spChg chg="add mod">
          <ac:chgData name="Douglas Luiz Pinto de Lacerda" userId="8e4fc370-0c7e-4eea-a42b-b23161b39228" providerId="ADAL" clId="{00EDD1D5-8610-49EB-BDA4-EF4D74D8889D}" dt="2022-04-29T14:21:11.566" v="3919" actId="20577"/>
          <ac:spMkLst>
            <pc:docMk/>
            <pc:sldMk cId="252359608" sldId="324"/>
            <ac:spMk id="11" creationId="{E3A8916F-E506-4035-8E59-7653D16ACB69}"/>
          </ac:spMkLst>
        </pc:spChg>
        <pc:spChg chg="mod">
          <ac:chgData name="Douglas Luiz Pinto de Lacerda" userId="8e4fc370-0c7e-4eea-a42b-b23161b39228" providerId="ADAL" clId="{00EDD1D5-8610-49EB-BDA4-EF4D74D8889D}" dt="2022-04-29T14:12:46.571" v="3794" actId="20577"/>
          <ac:spMkLst>
            <pc:docMk/>
            <pc:sldMk cId="252359608" sldId="324"/>
            <ac:spMk id="12" creationId="{4D271BF5-BAA1-4CEB-A575-76A097FABBBA}"/>
          </ac:spMkLst>
        </pc:spChg>
        <pc:spChg chg="add mod">
          <ac:chgData name="Douglas Luiz Pinto de Lacerda" userId="8e4fc370-0c7e-4eea-a42b-b23161b39228" providerId="ADAL" clId="{00EDD1D5-8610-49EB-BDA4-EF4D74D8889D}" dt="2022-04-29T14:21:18.145" v="3922" actId="20577"/>
          <ac:spMkLst>
            <pc:docMk/>
            <pc:sldMk cId="252359608" sldId="324"/>
            <ac:spMk id="13" creationId="{E22CAC1A-32FB-439C-A8BF-1C5822D32E99}"/>
          </ac:spMkLst>
        </pc:spChg>
        <pc:picChg chg="add mod">
          <ac:chgData name="Douglas Luiz Pinto de Lacerda" userId="8e4fc370-0c7e-4eea-a42b-b23161b39228" providerId="ADAL" clId="{00EDD1D5-8610-49EB-BDA4-EF4D74D8889D}" dt="2022-04-29T14:19:55.496" v="3836" actId="14100"/>
          <ac:picMkLst>
            <pc:docMk/>
            <pc:sldMk cId="252359608" sldId="324"/>
            <ac:picMk id="4" creationId="{76763192-E30E-4A4A-9AF8-2EF6D26CA14B}"/>
          </ac:picMkLst>
        </pc:picChg>
        <pc:picChg chg="add mod">
          <ac:chgData name="Douglas Luiz Pinto de Lacerda" userId="8e4fc370-0c7e-4eea-a42b-b23161b39228" providerId="ADAL" clId="{00EDD1D5-8610-49EB-BDA4-EF4D74D8889D}" dt="2022-04-29T14:19:57.928" v="3838" actId="14100"/>
          <ac:picMkLst>
            <pc:docMk/>
            <pc:sldMk cId="252359608" sldId="324"/>
            <ac:picMk id="7" creationId="{72D39403-DFDD-4B8F-A792-726C19AE9666}"/>
          </ac:picMkLst>
        </pc:picChg>
        <pc:picChg chg="add mod">
          <ac:chgData name="Douglas Luiz Pinto de Lacerda" userId="8e4fc370-0c7e-4eea-a42b-b23161b39228" providerId="ADAL" clId="{00EDD1D5-8610-49EB-BDA4-EF4D74D8889D}" dt="2022-04-29T14:19:59.088" v="3839" actId="1076"/>
          <ac:picMkLst>
            <pc:docMk/>
            <pc:sldMk cId="252359608" sldId="324"/>
            <ac:picMk id="9" creationId="{56FD8374-4494-4402-B36E-992AE4ED79C1}"/>
          </ac:picMkLst>
        </pc:picChg>
      </pc:sldChg>
      <pc:sldChg chg="modSp mod">
        <pc:chgData name="Douglas Luiz Pinto de Lacerda" userId="8e4fc370-0c7e-4eea-a42b-b23161b39228" providerId="ADAL" clId="{00EDD1D5-8610-49EB-BDA4-EF4D74D8889D}" dt="2022-04-28T14:18:07.601" v="55" actId="20577"/>
        <pc:sldMkLst>
          <pc:docMk/>
          <pc:sldMk cId="1277611629" sldId="327"/>
        </pc:sldMkLst>
        <pc:spChg chg="mod">
          <ac:chgData name="Douglas Luiz Pinto de Lacerda" userId="8e4fc370-0c7e-4eea-a42b-b23161b39228" providerId="ADAL" clId="{00EDD1D5-8610-49EB-BDA4-EF4D74D8889D}" dt="2022-04-28T14:18:07.601" v="55" actId="20577"/>
          <ac:spMkLst>
            <pc:docMk/>
            <pc:sldMk cId="1277611629" sldId="327"/>
            <ac:spMk id="6" creationId="{2C36AF9D-A911-994B-90EA-013D4CDA5604}"/>
          </ac:spMkLst>
        </pc:spChg>
      </pc:sldChg>
      <pc:sldChg chg="addSp delSp modSp mod">
        <pc:chgData name="Douglas Luiz Pinto de Lacerda" userId="8e4fc370-0c7e-4eea-a42b-b23161b39228" providerId="ADAL" clId="{00EDD1D5-8610-49EB-BDA4-EF4D74D8889D}" dt="2022-04-29T18:13:04.359" v="6270" actId="20577"/>
        <pc:sldMkLst>
          <pc:docMk/>
          <pc:sldMk cId="1980221439" sldId="331"/>
        </pc:sldMkLst>
        <pc:spChg chg="add del mod">
          <ac:chgData name="Douglas Luiz Pinto de Lacerda" userId="8e4fc370-0c7e-4eea-a42b-b23161b39228" providerId="ADAL" clId="{00EDD1D5-8610-49EB-BDA4-EF4D74D8889D}" dt="2022-04-29T17:08:55.844" v="4186" actId="21"/>
          <ac:spMkLst>
            <pc:docMk/>
            <pc:sldMk cId="1980221439" sldId="331"/>
            <ac:spMk id="5" creationId="{C6511D1E-9DB7-4042-950C-83F204B9AFA0}"/>
          </ac:spMkLst>
        </pc:spChg>
        <pc:spChg chg="add mod">
          <ac:chgData name="Douglas Luiz Pinto de Lacerda" userId="8e4fc370-0c7e-4eea-a42b-b23161b39228" providerId="ADAL" clId="{00EDD1D5-8610-49EB-BDA4-EF4D74D8889D}" dt="2022-04-29T18:13:04.359" v="6270" actId="20577"/>
          <ac:spMkLst>
            <pc:docMk/>
            <pc:sldMk cId="1980221439" sldId="331"/>
            <ac:spMk id="6" creationId="{1E750136-9AC3-473D-AB97-FA50DBA2963A}"/>
          </ac:spMkLst>
        </pc:spChg>
        <pc:spChg chg="del mod">
          <ac:chgData name="Douglas Luiz Pinto de Lacerda" userId="8e4fc370-0c7e-4eea-a42b-b23161b39228" providerId="ADAL" clId="{00EDD1D5-8610-49EB-BDA4-EF4D74D8889D}" dt="2022-04-29T17:21:15.860" v="4928" actId="478"/>
          <ac:spMkLst>
            <pc:docMk/>
            <pc:sldMk cId="1980221439" sldId="331"/>
            <ac:spMk id="10" creationId="{79EF1473-3ADD-43F1-A495-57AAB7FD902F}"/>
          </ac:spMkLst>
        </pc:spChg>
      </pc:sldChg>
      <pc:sldChg chg="addSp modSp mod">
        <pc:chgData name="Douglas Luiz Pinto de Lacerda" userId="8e4fc370-0c7e-4eea-a42b-b23161b39228" providerId="ADAL" clId="{00EDD1D5-8610-49EB-BDA4-EF4D74D8889D}" dt="2022-04-29T17:49:13.606" v="5591" actId="20577"/>
        <pc:sldMkLst>
          <pc:docMk/>
          <pc:sldMk cId="2560061391" sldId="332"/>
        </pc:sldMkLst>
        <pc:spChg chg="mod">
          <ac:chgData name="Douglas Luiz Pinto de Lacerda" userId="8e4fc370-0c7e-4eea-a42b-b23161b39228" providerId="ADAL" clId="{00EDD1D5-8610-49EB-BDA4-EF4D74D8889D}" dt="2022-04-29T17:43:26.295" v="5318" actId="1076"/>
          <ac:spMkLst>
            <pc:docMk/>
            <pc:sldMk cId="2560061391" sldId="332"/>
            <ac:spMk id="5" creationId="{8E999A1B-8752-489F-A63B-EA2F60186B52}"/>
          </ac:spMkLst>
        </pc:spChg>
        <pc:spChg chg="add mod">
          <ac:chgData name="Douglas Luiz Pinto de Lacerda" userId="8e4fc370-0c7e-4eea-a42b-b23161b39228" providerId="ADAL" clId="{00EDD1D5-8610-49EB-BDA4-EF4D74D8889D}" dt="2022-04-29T17:49:13.606" v="5591" actId="20577"/>
          <ac:spMkLst>
            <pc:docMk/>
            <pc:sldMk cId="2560061391" sldId="332"/>
            <ac:spMk id="6" creationId="{093A993D-D17A-47C9-942E-09426A514E0B}"/>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F7E3C8-4C6A-4607-976B-5BED4CD31A2A}" type="doc">
      <dgm:prSet loTypeId="urn:microsoft.com/office/officeart/2005/8/layout/vProcess5" loCatId="process" qsTypeId="urn:microsoft.com/office/officeart/2005/8/quickstyle/simple1" qsCatId="simple" csTypeId="urn:microsoft.com/office/officeart/2005/8/colors/accent1_2" csCatId="accent1" phldr="1"/>
      <dgm:spPr/>
    </dgm:pt>
    <dgm:pt modelId="{BAB2BE11-4708-4299-8003-7903845B640A}">
      <dgm:prSet phldrT="[Texto]"/>
      <dgm:spPr/>
      <dgm:t>
        <a:bodyPr/>
        <a:lstStyle/>
        <a:p>
          <a:r>
            <a:rPr lang="pt-BR" dirty="0" err="1"/>
            <a:t>Count</a:t>
          </a:r>
          <a:r>
            <a:rPr lang="pt-BR" dirty="0"/>
            <a:t> </a:t>
          </a:r>
          <a:r>
            <a:rPr lang="pt-BR" dirty="0" err="1"/>
            <a:t>nulls</a:t>
          </a:r>
          <a:endParaRPr lang="pt-BR" dirty="0"/>
        </a:p>
      </dgm:t>
    </dgm:pt>
    <dgm:pt modelId="{1BDDBAEA-DE93-42E8-A9BC-F5856A74E2A8}" type="parTrans" cxnId="{D07B1FC1-BDD7-4EDC-AAF3-0873C3E660CD}">
      <dgm:prSet/>
      <dgm:spPr/>
      <dgm:t>
        <a:bodyPr/>
        <a:lstStyle/>
        <a:p>
          <a:endParaRPr lang="pt-BR"/>
        </a:p>
      </dgm:t>
    </dgm:pt>
    <dgm:pt modelId="{FC072B23-7C15-4216-94BC-06D3179FB982}" type="sibTrans" cxnId="{D07B1FC1-BDD7-4EDC-AAF3-0873C3E660CD}">
      <dgm:prSet/>
      <dgm:spPr/>
      <dgm:t>
        <a:bodyPr/>
        <a:lstStyle/>
        <a:p>
          <a:endParaRPr lang="pt-BR"/>
        </a:p>
      </dgm:t>
    </dgm:pt>
    <dgm:pt modelId="{4B279851-BBE7-488D-B959-BBAF3C4CE7A5}">
      <dgm:prSet phldrT="[Texto]"/>
      <dgm:spPr/>
      <dgm:t>
        <a:bodyPr/>
        <a:lstStyle/>
        <a:p>
          <a:r>
            <a:rPr lang="pt-BR" dirty="0" err="1"/>
            <a:t>Verify</a:t>
          </a:r>
          <a:r>
            <a:rPr lang="pt-BR" dirty="0"/>
            <a:t> </a:t>
          </a:r>
          <a:r>
            <a:rPr lang="pt-BR" dirty="0" err="1"/>
            <a:t>types</a:t>
          </a:r>
          <a:endParaRPr lang="pt-BR" dirty="0"/>
        </a:p>
      </dgm:t>
    </dgm:pt>
    <dgm:pt modelId="{2E4243A0-8D9E-45D1-AEE4-FCDAB9559233}" type="parTrans" cxnId="{8748B9A1-66F5-4500-853A-A228187B7927}">
      <dgm:prSet/>
      <dgm:spPr/>
      <dgm:t>
        <a:bodyPr/>
        <a:lstStyle/>
        <a:p>
          <a:endParaRPr lang="pt-BR"/>
        </a:p>
      </dgm:t>
    </dgm:pt>
    <dgm:pt modelId="{549C2B4D-9C8A-45E0-8BE8-16FBC50EA20C}" type="sibTrans" cxnId="{8748B9A1-66F5-4500-853A-A228187B7927}">
      <dgm:prSet/>
      <dgm:spPr/>
      <dgm:t>
        <a:bodyPr/>
        <a:lstStyle/>
        <a:p>
          <a:endParaRPr lang="pt-BR"/>
        </a:p>
      </dgm:t>
    </dgm:pt>
    <dgm:pt modelId="{AD2B667F-387F-4C5F-BF68-D4DF2A65E28A}">
      <dgm:prSet phldrT="[Texto]"/>
      <dgm:spPr/>
      <dgm:t>
        <a:bodyPr/>
        <a:lstStyle/>
        <a:p>
          <a:r>
            <a:rPr lang="pt-BR" dirty="0" err="1"/>
            <a:t>Count</a:t>
          </a:r>
          <a:r>
            <a:rPr lang="pt-BR" dirty="0"/>
            <a:t> </a:t>
          </a:r>
          <a:r>
            <a:rPr lang="pt-BR" dirty="0" err="1"/>
            <a:t>launches</a:t>
          </a:r>
          <a:r>
            <a:rPr lang="pt-BR" dirty="0"/>
            <a:t> </a:t>
          </a:r>
          <a:r>
            <a:rPr lang="pt-BR" dirty="0" err="1"/>
            <a:t>by</a:t>
          </a:r>
          <a:r>
            <a:rPr lang="pt-BR" dirty="0"/>
            <a:t> site</a:t>
          </a:r>
        </a:p>
      </dgm:t>
    </dgm:pt>
    <dgm:pt modelId="{607300ED-37FE-4BF9-B216-2D53169D1EE4}" type="parTrans" cxnId="{4B4F48AE-6988-4272-A142-00DC5BBA7E8F}">
      <dgm:prSet/>
      <dgm:spPr/>
      <dgm:t>
        <a:bodyPr/>
        <a:lstStyle/>
        <a:p>
          <a:endParaRPr lang="pt-BR"/>
        </a:p>
      </dgm:t>
    </dgm:pt>
    <dgm:pt modelId="{D9636BE0-6663-4597-BC24-5774DF7318DA}" type="sibTrans" cxnId="{4B4F48AE-6988-4272-A142-00DC5BBA7E8F}">
      <dgm:prSet/>
      <dgm:spPr/>
      <dgm:t>
        <a:bodyPr/>
        <a:lstStyle/>
        <a:p>
          <a:endParaRPr lang="pt-BR"/>
        </a:p>
      </dgm:t>
    </dgm:pt>
    <dgm:pt modelId="{F90221C5-B4BF-48F8-BFFE-545390AD50DA}">
      <dgm:prSet phldrT="[Texto]"/>
      <dgm:spPr/>
      <dgm:t>
        <a:bodyPr/>
        <a:lstStyle/>
        <a:p>
          <a:r>
            <a:rPr lang="pt-BR" dirty="0" err="1"/>
            <a:t>Calculate</a:t>
          </a:r>
          <a:r>
            <a:rPr lang="pt-BR" dirty="0"/>
            <a:t> </a:t>
          </a:r>
          <a:r>
            <a:rPr lang="pt-BR" dirty="0" err="1"/>
            <a:t>launches</a:t>
          </a:r>
          <a:r>
            <a:rPr lang="pt-BR" dirty="0"/>
            <a:t> </a:t>
          </a:r>
          <a:r>
            <a:rPr lang="pt-BR" dirty="0" err="1"/>
            <a:t>by</a:t>
          </a:r>
          <a:r>
            <a:rPr lang="pt-BR" dirty="0"/>
            <a:t> </a:t>
          </a:r>
          <a:r>
            <a:rPr lang="pt-BR" dirty="0" err="1"/>
            <a:t>orbit</a:t>
          </a:r>
          <a:endParaRPr lang="pt-BR" dirty="0"/>
        </a:p>
      </dgm:t>
    </dgm:pt>
    <dgm:pt modelId="{28DA97DB-DB3F-49F6-A1C0-556B1E9C7068}" type="parTrans" cxnId="{DF43A798-AEF4-4B68-9A63-39802464096A}">
      <dgm:prSet/>
      <dgm:spPr/>
      <dgm:t>
        <a:bodyPr/>
        <a:lstStyle/>
        <a:p>
          <a:endParaRPr lang="pt-BR"/>
        </a:p>
      </dgm:t>
    </dgm:pt>
    <dgm:pt modelId="{39234438-3C6C-4C03-9A5B-55BBFB803E41}" type="sibTrans" cxnId="{DF43A798-AEF4-4B68-9A63-39802464096A}">
      <dgm:prSet/>
      <dgm:spPr/>
      <dgm:t>
        <a:bodyPr/>
        <a:lstStyle/>
        <a:p>
          <a:endParaRPr lang="pt-BR"/>
        </a:p>
      </dgm:t>
    </dgm:pt>
    <dgm:pt modelId="{50D9083C-CAFF-4F19-8562-54E48D5C1B2F}">
      <dgm:prSet phldrT="[Texto]"/>
      <dgm:spPr/>
      <dgm:t>
        <a:bodyPr/>
        <a:lstStyle/>
        <a:p>
          <a:r>
            <a:rPr lang="pt-BR" dirty="0" err="1"/>
            <a:t>Calculate</a:t>
          </a:r>
          <a:r>
            <a:rPr lang="pt-BR" dirty="0"/>
            <a:t> </a:t>
          </a:r>
          <a:r>
            <a:rPr lang="pt-BR" dirty="0" err="1"/>
            <a:t>outcome</a:t>
          </a:r>
          <a:r>
            <a:rPr lang="pt-BR" dirty="0"/>
            <a:t> </a:t>
          </a:r>
          <a:r>
            <a:rPr lang="pt-BR" dirty="0" err="1"/>
            <a:t>by</a:t>
          </a:r>
          <a:r>
            <a:rPr lang="pt-BR" dirty="0"/>
            <a:t> </a:t>
          </a:r>
          <a:r>
            <a:rPr lang="pt-BR" dirty="0" err="1"/>
            <a:t>orbit</a:t>
          </a:r>
          <a:endParaRPr lang="pt-BR" dirty="0"/>
        </a:p>
      </dgm:t>
    </dgm:pt>
    <dgm:pt modelId="{FC215619-40FF-42AF-B43B-FD25817ED8AC}" type="parTrans" cxnId="{13DE2251-B250-4362-9D85-616E075F6464}">
      <dgm:prSet/>
      <dgm:spPr/>
      <dgm:t>
        <a:bodyPr/>
        <a:lstStyle/>
        <a:p>
          <a:endParaRPr lang="pt-BR"/>
        </a:p>
      </dgm:t>
    </dgm:pt>
    <dgm:pt modelId="{B5A24BE4-5248-4C7C-9AF7-4599DF1E620D}" type="sibTrans" cxnId="{13DE2251-B250-4362-9D85-616E075F6464}">
      <dgm:prSet/>
      <dgm:spPr/>
      <dgm:t>
        <a:bodyPr/>
        <a:lstStyle/>
        <a:p>
          <a:endParaRPr lang="pt-BR"/>
        </a:p>
      </dgm:t>
    </dgm:pt>
    <dgm:pt modelId="{6AC9A099-E1D6-46AD-BF23-08BE5F5648B2}">
      <dgm:prSet phldrT="[Texto]"/>
      <dgm:spPr/>
    </dgm:pt>
    <dgm:pt modelId="{1077DC77-912A-4D57-B3A6-8BE74C94B6CE}" type="parTrans" cxnId="{9DFDE554-2CDF-4FD1-B400-2D2A5E18F859}">
      <dgm:prSet/>
      <dgm:spPr/>
      <dgm:t>
        <a:bodyPr/>
        <a:lstStyle/>
        <a:p>
          <a:endParaRPr lang="pt-BR"/>
        </a:p>
      </dgm:t>
    </dgm:pt>
    <dgm:pt modelId="{11D913D7-452E-428F-9AC2-9216AE0E0038}" type="sibTrans" cxnId="{9DFDE554-2CDF-4FD1-B400-2D2A5E18F859}">
      <dgm:prSet/>
      <dgm:spPr/>
      <dgm:t>
        <a:bodyPr/>
        <a:lstStyle/>
        <a:p>
          <a:endParaRPr lang="pt-BR"/>
        </a:p>
      </dgm:t>
    </dgm:pt>
    <dgm:pt modelId="{6E9D22EC-0D21-4C5F-B2D2-E8FED7366AA2}" type="pres">
      <dgm:prSet presAssocID="{97F7E3C8-4C6A-4607-976B-5BED4CD31A2A}" presName="outerComposite" presStyleCnt="0">
        <dgm:presLayoutVars>
          <dgm:chMax val="5"/>
          <dgm:dir/>
          <dgm:resizeHandles val="exact"/>
        </dgm:presLayoutVars>
      </dgm:prSet>
      <dgm:spPr/>
    </dgm:pt>
    <dgm:pt modelId="{BC79DF06-7897-42A8-84B8-9D72B4A98F4C}" type="pres">
      <dgm:prSet presAssocID="{97F7E3C8-4C6A-4607-976B-5BED4CD31A2A}" presName="dummyMaxCanvas" presStyleCnt="0">
        <dgm:presLayoutVars/>
      </dgm:prSet>
      <dgm:spPr/>
    </dgm:pt>
    <dgm:pt modelId="{F5735230-78C5-4BCE-BC82-0C1015637A8E}" type="pres">
      <dgm:prSet presAssocID="{97F7E3C8-4C6A-4607-976B-5BED4CD31A2A}" presName="FiveNodes_1" presStyleLbl="node1" presStyleIdx="0" presStyleCnt="5">
        <dgm:presLayoutVars>
          <dgm:bulletEnabled val="1"/>
        </dgm:presLayoutVars>
      </dgm:prSet>
      <dgm:spPr/>
    </dgm:pt>
    <dgm:pt modelId="{A23C4C1A-71ED-4ABB-BAB9-60EB0B0B36A0}" type="pres">
      <dgm:prSet presAssocID="{97F7E3C8-4C6A-4607-976B-5BED4CD31A2A}" presName="FiveNodes_2" presStyleLbl="node1" presStyleIdx="1" presStyleCnt="5">
        <dgm:presLayoutVars>
          <dgm:bulletEnabled val="1"/>
        </dgm:presLayoutVars>
      </dgm:prSet>
      <dgm:spPr/>
    </dgm:pt>
    <dgm:pt modelId="{B2168143-A08A-4588-8633-D01FFEBECBD9}" type="pres">
      <dgm:prSet presAssocID="{97F7E3C8-4C6A-4607-976B-5BED4CD31A2A}" presName="FiveNodes_3" presStyleLbl="node1" presStyleIdx="2" presStyleCnt="5">
        <dgm:presLayoutVars>
          <dgm:bulletEnabled val="1"/>
        </dgm:presLayoutVars>
      </dgm:prSet>
      <dgm:spPr/>
    </dgm:pt>
    <dgm:pt modelId="{21013FEA-F036-4735-8B60-C719EDA5470D}" type="pres">
      <dgm:prSet presAssocID="{97F7E3C8-4C6A-4607-976B-5BED4CD31A2A}" presName="FiveNodes_4" presStyleLbl="node1" presStyleIdx="3" presStyleCnt="5">
        <dgm:presLayoutVars>
          <dgm:bulletEnabled val="1"/>
        </dgm:presLayoutVars>
      </dgm:prSet>
      <dgm:spPr/>
    </dgm:pt>
    <dgm:pt modelId="{74208596-04F5-43CB-95E0-C1C5721F5790}" type="pres">
      <dgm:prSet presAssocID="{97F7E3C8-4C6A-4607-976B-5BED4CD31A2A}" presName="FiveNodes_5" presStyleLbl="node1" presStyleIdx="4" presStyleCnt="5">
        <dgm:presLayoutVars>
          <dgm:bulletEnabled val="1"/>
        </dgm:presLayoutVars>
      </dgm:prSet>
      <dgm:spPr/>
    </dgm:pt>
    <dgm:pt modelId="{C0516984-260D-4D9A-BB8B-BE8C1F8F3203}" type="pres">
      <dgm:prSet presAssocID="{97F7E3C8-4C6A-4607-976B-5BED4CD31A2A}" presName="FiveConn_1-2" presStyleLbl="fgAccFollowNode1" presStyleIdx="0" presStyleCnt="4">
        <dgm:presLayoutVars>
          <dgm:bulletEnabled val="1"/>
        </dgm:presLayoutVars>
      </dgm:prSet>
      <dgm:spPr/>
    </dgm:pt>
    <dgm:pt modelId="{B349D010-9BB4-4A22-86CB-B48EB12A8266}" type="pres">
      <dgm:prSet presAssocID="{97F7E3C8-4C6A-4607-976B-5BED4CD31A2A}" presName="FiveConn_2-3" presStyleLbl="fgAccFollowNode1" presStyleIdx="1" presStyleCnt="4">
        <dgm:presLayoutVars>
          <dgm:bulletEnabled val="1"/>
        </dgm:presLayoutVars>
      </dgm:prSet>
      <dgm:spPr/>
    </dgm:pt>
    <dgm:pt modelId="{DC0938F2-17A1-42D5-A522-41DB986DB9B0}" type="pres">
      <dgm:prSet presAssocID="{97F7E3C8-4C6A-4607-976B-5BED4CD31A2A}" presName="FiveConn_3-4" presStyleLbl="fgAccFollowNode1" presStyleIdx="2" presStyleCnt="4">
        <dgm:presLayoutVars>
          <dgm:bulletEnabled val="1"/>
        </dgm:presLayoutVars>
      </dgm:prSet>
      <dgm:spPr/>
    </dgm:pt>
    <dgm:pt modelId="{214B6A14-ACFB-4442-9CC8-27B8CA964AF3}" type="pres">
      <dgm:prSet presAssocID="{97F7E3C8-4C6A-4607-976B-5BED4CD31A2A}" presName="FiveConn_4-5" presStyleLbl="fgAccFollowNode1" presStyleIdx="3" presStyleCnt="4">
        <dgm:presLayoutVars>
          <dgm:bulletEnabled val="1"/>
        </dgm:presLayoutVars>
      </dgm:prSet>
      <dgm:spPr/>
    </dgm:pt>
    <dgm:pt modelId="{505D6032-FC43-4A0E-B3D0-E5DA5BFB5632}" type="pres">
      <dgm:prSet presAssocID="{97F7E3C8-4C6A-4607-976B-5BED4CD31A2A}" presName="FiveNodes_1_text" presStyleLbl="node1" presStyleIdx="4" presStyleCnt="5">
        <dgm:presLayoutVars>
          <dgm:bulletEnabled val="1"/>
        </dgm:presLayoutVars>
      </dgm:prSet>
      <dgm:spPr/>
    </dgm:pt>
    <dgm:pt modelId="{49EF010A-AA26-46DE-9F19-A09BA6B35AD8}" type="pres">
      <dgm:prSet presAssocID="{97F7E3C8-4C6A-4607-976B-5BED4CD31A2A}" presName="FiveNodes_2_text" presStyleLbl="node1" presStyleIdx="4" presStyleCnt="5">
        <dgm:presLayoutVars>
          <dgm:bulletEnabled val="1"/>
        </dgm:presLayoutVars>
      </dgm:prSet>
      <dgm:spPr/>
    </dgm:pt>
    <dgm:pt modelId="{AFF2D5C5-E3E1-48C0-BD7D-E890F27A119D}" type="pres">
      <dgm:prSet presAssocID="{97F7E3C8-4C6A-4607-976B-5BED4CD31A2A}" presName="FiveNodes_3_text" presStyleLbl="node1" presStyleIdx="4" presStyleCnt="5">
        <dgm:presLayoutVars>
          <dgm:bulletEnabled val="1"/>
        </dgm:presLayoutVars>
      </dgm:prSet>
      <dgm:spPr/>
    </dgm:pt>
    <dgm:pt modelId="{113B7485-3115-4C5B-B03F-E891F4F5645B}" type="pres">
      <dgm:prSet presAssocID="{97F7E3C8-4C6A-4607-976B-5BED4CD31A2A}" presName="FiveNodes_4_text" presStyleLbl="node1" presStyleIdx="4" presStyleCnt="5">
        <dgm:presLayoutVars>
          <dgm:bulletEnabled val="1"/>
        </dgm:presLayoutVars>
      </dgm:prSet>
      <dgm:spPr/>
    </dgm:pt>
    <dgm:pt modelId="{EAD4DAA3-2889-4B0D-98CC-1FBBADEDF830}" type="pres">
      <dgm:prSet presAssocID="{97F7E3C8-4C6A-4607-976B-5BED4CD31A2A}" presName="FiveNodes_5_text" presStyleLbl="node1" presStyleIdx="4" presStyleCnt="5">
        <dgm:presLayoutVars>
          <dgm:bulletEnabled val="1"/>
        </dgm:presLayoutVars>
      </dgm:prSet>
      <dgm:spPr/>
    </dgm:pt>
  </dgm:ptLst>
  <dgm:cxnLst>
    <dgm:cxn modelId="{73933517-9951-4451-BDFA-E18C997E094E}" type="presOf" srcId="{39234438-3C6C-4C03-9A5B-55BBFB803E41}" destId="{214B6A14-ACFB-4442-9CC8-27B8CA964AF3}" srcOrd="0" destOrd="0" presId="urn:microsoft.com/office/officeart/2005/8/layout/vProcess5"/>
    <dgm:cxn modelId="{9611DF22-8402-4DF5-A898-3E75A002D171}" type="presOf" srcId="{50D9083C-CAFF-4F19-8562-54E48D5C1B2F}" destId="{EAD4DAA3-2889-4B0D-98CC-1FBBADEDF830}" srcOrd="1" destOrd="0" presId="urn:microsoft.com/office/officeart/2005/8/layout/vProcess5"/>
    <dgm:cxn modelId="{4EB6C428-585F-4E4F-BC38-357DC5E4CDAA}" type="presOf" srcId="{AD2B667F-387F-4C5F-BF68-D4DF2A65E28A}" destId="{AFF2D5C5-E3E1-48C0-BD7D-E890F27A119D}" srcOrd="1" destOrd="0" presId="urn:microsoft.com/office/officeart/2005/8/layout/vProcess5"/>
    <dgm:cxn modelId="{65B44829-8C40-47F1-B893-9400ED8E77D4}" type="presOf" srcId="{F90221C5-B4BF-48F8-BFFE-545390AD50DA}" destId="{113B7485-3115-4C5B-B03F-E891F4F5645B}" srcOrd="1" destOrd="0" presId="urn:microsoft.com/office/officeart/2005/8/layout/vProcess5"/>
    <dgm:cxn modelId="{89909C2C-FD56-480F-844C-C34543681000}" type="presOf" srcId="{50D9083C-CAFF-4F19-8562-54E48D5C1B2F}" destId="{74208596-04F5-43CB-95E0-C1C5721F5790}" srcOrd="0" destOrd="0" presId="urn:microsoft.com/office/officeart/2005/8/layout/vProcess5"/>
    <dgm:cxn modelId="{D97B663E-0913-4634-A319-A7A9FAA49356}" type="presOf" srcId="{97F7E3C8-4C6A-4607-976B-5BED4CD31A2A}" destId="{6E9D22EC-0D21-4C5F-B2D2-E8FED7366AA2}" srcOrd="0" destOrd="0" presId="urn:microsoft.com/office/officeart/2005/8/layout/vProcess5"/>
    <dgm:cxn modelId="{E6097B65-310B-47A3-8973-9E59E18C4E9A}" type="presOf" srcId="{549C2B4D-9C8A-45E0-8BE8-16FBC50EA20C}" destId="{B349D010-9BB4-4A22-86CB-B48EB12A8266}" srcOrd="0" destOrd="0" presId="urn:microsoft.com/office/officeart/2005/8/layout/vProcess5"/>
    <dgm:cxn modelId="{A2DDD647-E243-4524-A81F-8E763662E303}" type="presOf" srcId="{4B279851-BBE7-488D-B959-BBAF3C4CE7A5}" destId="{49EF010A-AA26-46DE-9F19-A09BA6B35AD8}" srcOrd="1" destOrd="0" presId="urn:microsoft.com/office/officeart/2005/8/layout/vProcess5"/>
    <dgm:cxn modelId="{8173DB67-705B-47ED-99C8-8B88E73E7D12}" type="presOf" srcId="{BAB2BE11-4708-4299-8003-7903845B640A}" destId="{F5735230-78C5-4BCE-BC82-0C1015637A8E}" srcOrd="0" destOrd="0" presId="urn:microsoft.com/office/officeart/2005/8/layout/vProcess5"/>
    <dgm:cxn modelId="{13DE2251-B250-4362-9D85-616E075F6464}" srcId="{97F7E3C8-4C6A-4607-976B-5BED4CD31A2A}" destId="{50D9083C-CAFF-4F19-8562-54E48D5C1B2F}" srcOrd="4" destOrd="0" parTransId="{FC215619-40FF-42AF-B43B-FD25817ED8AC}" sibTransId="{B5A24BE4-5248-4C7C-9AF7-4599DF1E620D}"/>
    <dgm:cxn modelId="{9DFDE554-2CDF-4FD1-B400-2D2A5E18F859}" srcId="{97F7E3C8-4C6A-4607-976B-5BED4CD31A2A}" destId="{6AC9A099-E1D6-46AD-BF23-08BE5F5648B2}" srcOrd="5" destOrd="0" parTransId="{1077DC77-912A-4D57-B3A6-8BE74C94B6CE}" sibTransId="{11D913D7-452E-428F-9AC2-9216AE0E0038}"/>
    <dgm:cxn modelId="{3E9BEB54-4AD9-4BDF-B7B1-840E9DA151FE}" type="presOf" srcId="{4B279851-BBE7-488D-B959-BBAF3C4CE7A5}" destId="{A23C4C1A-71ED-4ABB-BAB9-60EB0B0B36A0}" srcOrd="0" destOrd="0" presId="urn:microsoft.com/office/officeart/2005/8/layout/vProcess5"/>
    <dgm:cxn modelId="{C92CA77C-A9B9-4B22-AB34-2D8F3DED252F}" type="presOf" srcId="{AD2B667F-387F-4C5F-BF68-D4DF2A65E28A}" destId="{B2168143-A08A-4588-8633-D01FFEBECBD9}" srcOrd="0" destOrd="0" presId="urn:microsoft.com/office/officeart/2005/8/layout/vProcess5"/>
    <dgm:cxn modelId="{2CE13A85-B549-47B8-BD0B-B1E91ED5C1CD}" type="presOf" srcId="{D9636BE0-6663-4597-BC24-5774DF7318DA}" destId="{DC0938F2-17A1-42D5-A522-41DB986DB9B0}" srcOrd="0" destOrd="0" presId="urn:microsoft.com/office/officeart/2005/8/layout/vProcess5"/>
    <dgm:cxn modelId="{DF43A798-AEF4-4B68-9A63-39802464096A}" srcId="{97F7E3C8-4C6A-4607-976B-5BED4CD31A2A}" destId="{F90221C5-B4BF-48F8-BFFE-545390AD50DA}" srcOrd="3" destOrd="0" parTransId="{28DA97DB-DB3F-49F6-A1C0-556B1E9C7068}" sibTransId="{39234438-3C6C-4C03-9A5B-55BBFB803E41}"/>
    <dgm:cxn modelId="{8748B9A1-66F5-4500-853A-A228187B7927}" srcId="{97F7E3C8-4C6A-4607-976B-5BED4CD31A2A}" destId="{4B279851-BBE7-488D-B959-BBAF3C4CE7A5}" srcOrd="1" destOrd="0" parTransId="{2E4243A0-8D9E-45D1-AEE4-FCDAB9559233}" sibTransId="{549C2B4D-9C8A-45E0-8BE8-16FBC50EA20C}"/>
    <dgm:cxn modelId="{4B4F48AE-6988-4272-A142-00DC5BBA7E8F}" srcId="{97F7E3C8-4C6A-4607-976B-5BED4CD31A2A}" destId="{AD2B667F-387F-4C5F-BF68-D4DF2A65E28A}" srcOrd="2" destOrd="0" parTransId="{607300ED-37FE-4BF9-B216-2D53169D1EE4}" sibTransId="{D9636BE0-6663-4597-BC24-5774DF7318DA}"/>
    <dgm:cxn modelId="{D07B1FC1-BDD7-4EDC-AAF3-0873C3E660CD}" srcId="{97F7E3C8-4C6A-4607-976B-5BED4CD31A2A}" destId="{BAB2BE11-4708-4299-8003-7903845B640A}" srcOrd="0" destOrd="0" parTransId="{1BDDBAEA-DE93-42E8-A9BC-F5856A74E2A8}" sibTransId="{FC072B23-7C15-4216-94BC-06D3179FB982}"/>
    <dgm:cxn modelId="{691DC2C6-C80D-4599-BF6E-B02D7671376E}" type="presOf" srcId="{FC072B23-7C15-4216-94BC-06D3179FB982}" destId="{C0516984-260D-4D9A-BB8B-BE8C1F8F3203}" srcOrd="0" destOrd="0" presId="urn:microsoft.com/office/officeart/2005/8/layout/vProcess5"/>
    <dgm:cxn modelId="{D3E722D9-F876-42CA-89A5-1B70FF6EC364}" type="presOf" srcId="{F90221C5-B4BF-48F8-BFFE-545390AD50DA}" destId="{21013FEA-F036-4735-8B60-C719EDA5470D}" srcOrd="0" destOrd="0" presId="urn:microsoft.com/office/officeart/2005/8/layout/vProcess5"/>
    <dgm:cxn modelId="{8E353AFC-0D5F-427D-AAF7-50F64524EAF6}" type="presOf" srcId="{BAB2BE11-4708-4299-8003-7903845B640A}" destId="{505D6032-FC43-4A0E-B3D0-E5DA5BFB5632}" srcOrd="1" destOrd="0" presId="urn:microsoft.com/office/officeart/2005/8/layout/vProcess5"/>
    <dgm:cxn modelId="{44C8AA54-221B-4FF2-A720-B4DDC66797BD}" type="presParOf" srcId="{6E9D22EC-0D21-4C5F-B2D2-E8FED7366AA2}" destId="{BC79DF06-7897-42A8-84B8-9D72B4A98F4C}" srcOrd="0" destOrd="0" presId="urn:microsoft.com/office/officeart/2005/8/layout/vProcess5"/>
    <dgm:cxn modelId="{550C8664-D7C6-42FD-B9BB-3291194482B1}" type="presParOf" srcId="{6E9D22EC-0D21-4C5F-B2D2-E8FED7366AA2}" destId="{F5735230-78C5-4BCE-BC82-0C1015637A8E}" srcOrd="1" destOrd="0" presId="urn:microsoft.com/office/officeart/2005/8/layout/vProcess5"/>
    <dgm:cxn modelId="{4D98387B-9080-4867-BD8B-CF5E3F80EB0A}" type="presParOf" srcId="{6E9D22EC-0D21-4C5F-B2D2-E8FED7366AA2}" destId="{A23C4C1A-71ED-4ABB-BAB9-60EB0B0B36A0}" srcOrd="2" destOrd="0" presId="urn:microsoft.com/office/officeart/2005/8/layout/vProcess5"/>
    <dgm:cxn modelId="{8C579DC2-174C-4B17-BAF4-C164A9CD6356}" type="presParOf" srcId="{6E9D22EC-0D21-4C5F-B2D2-E8FED7366AA2}" destId="{B2168143-A08A-4588-8633-D01FFEBECBD9}" srcOrd="3" destOrd="0" presId="urn:microsoft.com/office/officeart/2005/8/layout/vProcess5"/>
    <dgm:cxn modelId="{F2CCE4C7-C6BC-4E29-9804-AF0C47B4B106}" type="presParOf" srcId="{6E9D22EC-0D21-4C5F-B2D2-E8FED7366AA2}" destId="{21013FEA-F036-4735-8B60-C719EDA5470D}" srcOrd="4" destOrd="0" presId="urn:microsoft.com/office/officeart/2005/8/layout/vProcess5"/>
    <dgm:cxn modelId="{9F6E4177-B753-47E4-9DA0-DAA93B3AA39F}" type="presParOf" srcId="{6E9D22EC-0D21-4C5F-B2D2-E8FED7366AA2}" destId="{74208596-04F5-43CB-95E0-C1C5721F5790}" srcOrd="5" destOrd="0" presId="urn:microsoft.com/office/officeart/2005/8/layout/vProcess5"/>
    <dgm:cxn modelId="{49BD7020-0F6B-4E1F-BAD4-58E6CBD7D50B}" type="presParOf" srcId="{6E9D22EC-0D21-4C5F-B2D2-E8FED7366AA2}" destId="{C0516984-260D-4D9A-BB8B-BE8C1F8F3203}" srcOrd="6" destOrd="0" presId="urn:microsoft.com/office/officeart/2005/8/layout/vProcess5"/>
    <dgm:cxn modelId="{CDFAA19C-2249-413A-B3EC-4E575212FD37}" type="presParOf" srcId="{6E9D22EC-0D21-4C5F-B2D2-E8FED7366AA2}" destId="{B349D010-9BB4-4A22-86CB-B48EB12A8266}" srcOrd="7" destOrd="0" presId="urn:microsoft.com/office/officeart/2005/8/layout/vProcess5"/>
    <dgm:cxn modelId="{8D1B88D4-B8AF-4D1B-8596-194C74FA9100}" type="presParOf" srcId="{6E9D22EC-0D21-4C5F-B2D2-E8FED7366AA2}" destId="{DC0938F2-17A1-42D5-A522-41DB986DB9B0}" srcOrd="8" destOrd="0" presId="urn:microsoft.com/office/officeart/2005/8/layout/vProcess5"/>
    <dgm:cxn modelId="{077C08D6-65C0-448F-AAF0-9EB6844BC19E}" type="presParOf" srcId="{6E9D22EC-0D21-4C5F-B2D2-E8FED7366AA2}" destId="{214B6A14-ACFB-4442-9CC8-27B8CA964AF3}" srcOrd="9" destOrd="0" presId="urn:microsoft.com/office/officeart/2005/8/layout/vProcess5"/>
    <dgm:cxn modelId="{4B6A7AC9-E663-429F-9C07-1C4E2CD07088}" type="presParOf" srcId="{6E9D22EC-0D21-4C5F-B2D2-E8FED7366AA2}" destId="{505D6032-FC43-4A0E-B3D0-E5DA5BFB5632}" srcOrd="10" destOrd="0" presId="urn:microsoft.com/office/officeart/2005/8/layout/vProcess5"/>
    <dgm:cxn modelId="{12725000-6BCA-42F8-B13E-BC19ACBFAB2E}" type="presParOf" srcId="{6E9D22EC-0D21-4C5F-B2D2-E8FED7366AA2}" destId="{49EF010A-AA26-46DE-9F19-A09BA6B35AD8}" srcOrd="11" destOrd="0" presId="urn:microsoft.com/office/officeart/2005/8/layout/vProcess5"/>
    <dgm:cxn modelId="{80C53900-CCDA-40E6-AE43-CFBA9599E49D}" type="presParOf" srcId="{6E9D22EC-0D21-4C5F-B2D2-E8FED7366AA2}" destId="{AFF2D5C5-E3E1-48C0-BD7D-E890F27A119D}" srcOrd="12" destOrd="0" presId="urn:microsoft.com/office/officeart/2005/8/layout/vProcess5"/>
    <dgm:cxn modelId="{36E5874C-024C-4772-8E0C-0E29FBD88649}" type="presParOf" srcId="{6E9D22EC-0D21-4C5F-B2D2-E8FED7366AA2}" destId="{113B7485-3115-4C5B-B03F-E891F4F5645B}" srcOrd="13" destOrd="0" presId="urn:microsoft.com/office/officeart/2005/8/layout/vProcess5"/>
    <dgm:cxn modelId="{0160F263-82EF-4F42-86FE-C95F7C3C78FE}" type="presParOf" srcId="{6E9D22EC-0D21-4C5F-B2D2-E8FED7366AA2}" destId="{EAD4DAA3-2889-4B0D-98CC-1FBBADEDF830}"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7E3C8-4C6A-4607-976B-5BED4CD31A2A}" type="doc">
      <dgm:prSet loTypeId="urn:microsoft.com/office/officeart/2005/8/layout/process2" loCatId="process" qsTypeId="urn:microsoft.com/office/officeart/2005/8/quickstyle/simple1" qsCatId="simple" csTypeId="urn:microsoft.com/office/officeart/2005/8/colors/accent1_2" csCatId="accent1" phldr="1"/>
      <dgm:spPr/>
    </dgm:pt>
    <dgm:pt modelId="{BAB2BE11-4708-4299-8003-7903845B640A}">
      <dgm:prSet phldrT="[Texto]"/>
      <dgm:spPr/>
      <dgm:t>
        <a:bodyPr/>
        <a:lstStyle/>
        <a:p>
          <a:r>
            <a:rPr lang="pt-BR" b="1" i="0" dirty="0" err="1"/>
            <a:t>Load</a:t>
          </a:r>
          <a:r>
            <a:rPr lang="pt-BR" b="1" i="0" dirty="0"/>
            <a:t> </a:t>
          </a:r>
          <a:r>
            <a:rPr lang="pt-BR" b="1" i="0" dirty="0" err="1"/>
            <a:t>the</a:t>
          </a:r>
          <a:r>
            <a:rPr lang="pt-BR" b="1" i="0" dirty="0"/>
            <a:t> </a:t>
          </a:r>
          <a:r>
            <a:rPr lang="pt-BR" b="1" i="0" dirty="0" err="1"/>
            <a:t>dataframe</a:t>
          </a:r>
          <a:endParaRPr lang="pt-BR" dirty="0"/>
        </a:p>
      </dgm:t>
    </dgm:pt>
    <dgm:pt modelId="{1BDDBAEA-DE93-42E8-A9BC-F5856A74E2A8}" type="parTrans" cxnId="{D07B1FC1-BDD7-4EDC-AAF3-0873C3E660CD}">
      <dgm:prSet/>
      <dgm:spPr/>
      <dgm:t>
        <a:bodyPr/>
        <a:lstStyle/>
        <a:p>
          <a:endParaRPr lang="pt-BR"/>
        </a:p>
      </dgm:t>
    </dgm:pt>
    <dgm:pt modelId="{FC072B23-7C15-4216-94BC-06D3179FB982}" type="sibTrans" cxnId="{D07B1FC1-BDD7-4EDC-AAF3-0873C3E660CD}">
      <dgm:prSet/>
      <dgm:spPr/>
      <dgm:t>
        <a:bodyPr/>
        <a:lstStyle/>
        <a:p>
          <a:endParaRPr lang="pt-BR"/>
        </a:p>
      </dgm:t>
    </dgm:pt>
    <dgm:pt modelId="{B609408B-F9F4-4066-B7A0-33B56B352CC8}">
      <dgm:prSet phldrT="[Texto]"/>
      <dgm:spPr/>
      <dgm:t>
        <a:bodyPr/>
        <a:lstStyle/>
        <a:p>
          <a:r>
            <a:rPr lang="pt-BR" dirty="0" err="1"/>
            <a:t>Create</a:t>
          </a:r>
          <a:r>
            <a:rPr lang="pt-BR" dirty="0"/>
            <a:t> </a:t>
          </a:r>
          <a:r>
            <a:rPr lang="pt-BR" dirty="0" err="1"/>
            <a:t>features</a:t>
          </a:r>
          <a:r>
            <a:rPr lang="pt-BR" dirty="0"/>
            <a:t> </a:t>
          </a:r>
          <a:r>
            <a:rPr lang="pt-BR" dirty="0" err="1"/>
            <a:t>array</a:t>
          </a:r>
          <a:r>
            <a:rPr lang="pt-BR" dirty="0"/>
            <a:t>, X</a:t>
          </a:r>
        </a:p>
      </dgm:t>
    </dgm:pt>
    <dgm:pt modelId="{B8DD0ACC-D031-4CDF-B294-170F2EC3D842}" type="parTrans" cxnId="{822DFF68-04E6-448F-8A51-DB86ACF0C74E}">
      <dgm:prSet/>
      <dgm:spPr/>
      <dgm:t>
        <a:bodyPr/>
        <a:lstStyle/>
        <a:p>
          <a:endParaRPr lang="pt-BR"/>
        </a:p>
      </dgm:t>
    </dgm:pt>
    <dgm:pt modelId="{FD6D07E4-A407-4015-8625-78D4E32AF8CC}" type="sibTrans" cxnId="{822DFF68-04E6-448F-8A51-DB86ACF0C74E}">
      <dgm:prSet/>
      <dgm:spPr/>
      <dgm:t>
        <a:bodyPr/>
        <a:lstStyle/>
        <a:p>
          <a:endParaRPr lang="pt-BR"/>
        </a:p>
      </dgm:t>
    </dgm:pt>
    <dgm:pt modelId="{9E0D649F-B2DB-48EB-AFB5-A956734D0D14}">
      <dgm:prSet phldrT="[Texto]"/>
      <dgm:spPr/>
      <dgm:t>
        <a:bodyPr/>
        <a:lstStyle/>
        <a:p>
          <a:r>
            <a:rPr lang="pt-BR" b="0" i="0" dirty="0" err="1"/>
            <a:t>Standardize</a:t>
          </a:r>
          <a:r>
            <a:rPr lang="pt-BR" b="0" i="0" dirty="0"/>
            <a:t> </a:t>
          </a:r>
          <a:r>
            <a:rPr lang="pt-BR" b="0" i="0" dirty="0" err="1"/>
            <a:t>features</a:t>
          </a:r>
          <a:endParaRPr lang="pt-BR" dirty="0"/>
        </a:p>
      </dgm:t>
    </dgm:pt>
    <dgm:pt modelId="{62835A63-0E74-4383-9785-578F050948F3}" type="parTrans" cxnId="{2159204C-C2BC-45B6-A39B-BFBED22A043C}">
      <dgm:prSet/>
      <dgm:spPr/>
      <dgm:t>
        <a:bodyPr/>
        <a:lstStyle/>
        <a:p>
          <a:endParaRPr lang="pt-BR"/>
        </a:p>
      </dgm:t>
    </dgm:pt>
    <dgm:pt modelId="{B3887856-AC4F-4158-B36C-14D48D94028C}" type="sibTrans" cxnId="{2159204C-C2BC-45B6-A39B-BFBED22A043C}">
      <dgm:prSet/>
      <dgm:spPr/>
      <dgm:t>
        <a:bodyPr/>
        <a:lstStyle/>
        <a:p>
          <a:endParaRPr lang="pt-BR"/>
        </a:p>
      </dgm:t>
    </dgm:pt>
    <dgm:pt modelId="{092FB63F-9EAF-42AC-B9B3-344C7C67B2B3}">
      <dgm:prSet phldrT="[Texto]"/>
      <dgm:spPr/>
      <dgm:t>
        <a:bodyPr/>
        <a:lstStyle/>
        <a:p>
          <a:r>
            <a:rPr lang="pt-BR" dirty="0" err="1"/>
            <a:t>Create</a:t>
          </a:r>
          <a:r>
            <a:rPr lang="pt-BR" dirty="0"/>
            <a:t> </a:t>
          </a:r>
          <a:r>
            <a:rPr lang="pt-BR" dirty="0" err="1"/>
            <a:t>labels</a:t>
          </a:r>
          <a:r>
            <a:rPr lang="pt-BR" dirty="0"/>
            <a:t>  </a:t>
          </a:r>
          <a:r>
            <a:rPr lang="pt-BR" dirty="0" err="1"/>
            <a:t>array</a:t>
          </a:r>
          <a:r>
            <a:rPr lang="pt-BR" dirty="0"/>
            <a:t>, Y</a:t>
          </a:r>
        </a:p>
      </dgm:t>
    </dgm:pt>
    <dgm:pt modelId="{323D1178-588E-4429-A391-C8C1D985F1B2}" type="parTrans" cxnId="{FCC42541-AFEF-4814-951D-C45D2CCD92CD}">
      <dgm:prSet/>
      <dgm:spPr/>
      <dgm:t>
        <a:bodyPr/>
        <a:lstStyle/>
        <a:p>
          <a:endParaRPr lang="pt-BR"/>
        </a:p>
      </dgm:t>
    </dgm:pt>
    <dgm:pt modelId="{2378F7F4-FE35-4CEA-ACB3-FE28164D7E86}" type="sibTrans" cxnId="{FCC42541-AFEF-4814-951D-C45D2CCD92CD}">
      <dgm:prSet/>
      <dgm:spPr/>
      <dgm:t>
        <a:bodyPr/>
        <a:lstStyle/>
        <a:p>
          <a:endParaRPr lang="pt-BR"/>
        </a:p>
      </dgm:t>
    </dgm:pt>
    <dgm:pt modelId="{6DD35345-D8D7-4FA8-AEDA-7381B8C9C07F}">
      <dgm:prSet phldrT="[Texto]"/>
      <dgm:spPr/>
      <dgm:t>
        <a:bodyPr/>
        <a:lstStyle/>
        <a:p>
          <a:r>
            <a:rPr lang="pt-BR" dirty="0"/>
            <a:t>Split in </a:t>
          </a:r>
          <a:r>
            <a:rPr lang="pt-BR" dirty="0" err="1"/>
            <a:t>train</a:t>
          </a:r>
          <a:r>
            <a:rPr lang="pt-BR" dirty="0"/>
            <a:t> </a:t>
          </a:r>
          <a:r>
            <a:rPr lang="pt-BR" dirty="0" err="1"/>
            <a:t>and</a:t>
          </a:r>
          <a:r>
            <a:rPr lang="pt-BR" dirty="0"/>
            <a:t> </a:t>
          </a:r>
          <a:r>
            <a:rPr lang="pt-BR" dirty="0" err="1"/>
            <a:t>test</a:t>
          </a:r>
          <a:endParaRPr lang="pt-BR" dirty="0"/>
        </a:p>
      </dgm:t>
    </dgm:pt>
    <dgm:pt modelId="{425EA45A-6DC7-4664-8174-B822531715F1}" type="parTrans" cxnId="{42831BE7-4E1E-4662-9A8B-5A5212990F58}">
      <dgm:prSet/>
      <dgm:spPr/>
      <dgm:t>
        <a:bodyPr/>
        <a:lstStyle/>
        <a:p>
          <a:endParaRPr lang="pt-BR"/>
        </a:p>
      </dgm:t>
    </dgm:pt>
    <dgm:pt modelId="{07FFD60E-D2E7-4CF7-9C77-4C01C7ABB722}" type="sibTrans" cxnId="{42831BE7-4E1E-4662-9A8B-5A5212990F58}">
      <dgm:prSet/>
      <dgm:spPr/>
      <dgm:t>
        <a:bodyPr/>
        <a:lstStyle/>
        <a:p>
          <a:endParaRPr lang="pt-BR"/>
        </a:p>
      </dgm:t>
    </dgm:pt>
    <dgm:pt modelId="{5C8922CE-E951-4F5D-A566-0F5A3EC3B96F}">
      <dgm:prSet phldrT="[Texto]"/>
      <dgm:spPr/>
      <dgm:t>
        <a:bodyPr/>
        <a:lstStyle/>
        <a:p>
          <a:r>
            <a:rPr lang="pt-BR" dirty="0" err="1"/>
            <a:t>Find</a:t>
          </a:r>
          <a:r>
            <a:rPr lang="pt-BR" dirty="0"/>
            <a:t> </a:t>
          </a:r>
          <a:r>
            <a:rPr lang="pt-BR" dirty="0" err="1"/>
            <a:t>best</a:t>
          </a:r>
          <a:r>
            <a:rPr lang="pt-BR" dirty="0"/>
            <a:t> </a:t>
          </a:r>
          <a:r>
            <a:rPr lang="pt-BR" dirty="0" err="1"/>
            <a:t>hyperparameters</a:t>
          </a:r>
          <a:r>
            <a:rPr lang="pt-BR" dirty="0"/>
            <a:t> </a:t>
          </a:r>
          <a:r>
            <a:rPr lang="pt-BR" dirty="0" err="1"/>
            <a:t>by</a:t>
          </a:r>
          <a:r>
            <a:rPr lang="pt-BR" dirty="0"/>
            <a:t> </a:t>
          </a:r>
          <a:r>
            <a:rPr lang="pt-BR" dirty="0" err="1"/>
            <a:t>grisearchcv</a:t>
          </a:r>
          <a:endParaRPr lang="pt-BR" dirty="0"/>
        </a:p>
      </dgm:t>
    </dgm:pt>
    <dgm:pt modelId="{B7475615-6B27-4893-9EA3-5AD1998673EA}" type="parTrans" cxnId="{B9060BD3-ADB0-4D91-8A56-604C6B45F0EF}">
      <dgm:prSet/>
      <dgm:spPr/>
      <dgm:t>
        <a:bodyPr/>
        <a:lstStyle/>
        <a:p>
          <a:endParaRPr lang="pt-BR"/>
        </a:p>
      </dgm:t>
    </dgm:pt>
    <dgm:pt modelId="{36BA51CF-3D95-43C7-94B5-91DEE5F778D8}" type="sibTrans" cxnId="{B9060BD3-ADB0-4D91-8A56-604C6B45F0EF}">
      <dgm:prSet/>
      <dgm:spPr/>
      <dgm:t>
        <a:bodyPr/>
        <a:lstStyle/>
        <a:p>
          <a:endParaRPr lang="pt-BR"/>
        </a:p>
      </dgm:t>
    </dgm:pt>
    <dgm:pt modelId="{5748D7F3-9DF7-4FF8-95AB-B2EF0F739CF9}">
      <dgm:prSet phldrT="[Texto]"/>
      <dgm:spPr/>
      <dgm:t>
        <a:bodyPr/>
        <a:lstStyle/>
        <a:p>
          <a:r>
            <a:rPr lang="pt-BR" b="0" i="0" dirty="0" err="1"/>
            <a:t>Calculate</a:t>
          </a:r>
          <a:r>
            <a:rPr lang="pt-BR" b="0" i="0" dirty="0"/>
            <a:t> </a:t>
          </a:r>
          <a:r>
            <a:rPr lang="pt-BR" b="0" i="0" dirty="0" err="1"/>
            <a:t>the</a:t>
          </a:r>
          <a:r>
            <a:rPr lang="pt-BR" b="0" i="0" dirty="0"/>
            <a:t> </a:t>
          </a:r>
          <a:r>
            <a:rPr lang="pt-BR" b="0" i="0" dirty="0" err="1"/>
            <a:t>accuracy</a:t>
          </a:r>
          <a:endParaRPr lang="pt-BR" dirty="0"/>
        </a:p>
      </dgm:t>
    </dgm:pt>
    <dgm:pt modelId="{51F512C8-4BF9-4FBA-9EBD-41131B8DF7E7}" type="parTrans" cxnId="{A51E69CF-C6DB-4B71-8BBB-7334C0412A19}">
      <dgm:prSet/>
      <dgm:spPr/>
      <dgm:t>
        <a:bodyPr/>
        <a:lstStyle/>
        <a:p>
          <a:endParaRPr lang="pt-BR"/>
        </a:p>
      </dgm:t>
    </dgm:pt>
    <dgm:pt modelId="{13EE2D7B-510E-4F41-9137-F970D2D79664}" type="sibTrans" cxnId="{A51E69CF-C6DB-4B71-8BBB-7334C0412A19}">
      <dgm:prSet/>
      <dgm:spPr/>
      <dgm:t>
        <a:bodyPr/>
        <a:lstStyle/>
        <a:p>
          <a:endParaRPr lang="pt-BR"/>
        </a:p>
      </dgm:t>
    </dgm:pt>
    <dgm:pt modelId="{8E73945A-CEA8-4F9D-9E94-5F591ADDC3C0}">
      <dgm:prSet phldrT="[Texto]"/>
      <dgm:spPr/>
      <dgm:t>
        <a:bodyPr/>
        <a:lstStyle/>
        <a:p>
          <a:r>
            <a:rPr lang="pt-BR" dirty="0"/>
            <a:t>Compare </a:t>
          </a:r>
          <a:r>
            <a:rPr lang="pt-BR" dirty="0" err="1"/>
            <a:t>results</a:t>
          </a:r>
          <a:endParaRPr lang="pt-BR" dirty="0"/>
        </a:p>
      </dgm:t>
    </dgm:pt>
    <dgm:pt modelId="{EB2F383B-E8DB-4893-82D0-4571735C82D4}" type="parTrans" cxnId="{8297D050-8CEA-4AC6-8FDD-C62964791F54}">
      <dgm:prSet/>
      <dgm:spPr/>
      <dgm:t>
        <a:bodyPr/>
        <a:lstStyle/>
        <a:p>
          <a:endParaRPr lang="pt-BR"/>
        </a:p>
      </dgm:t>
    </dgm:pt>
    <dgm:pt modelId="{33BE7806-EEE2-4E45-94D4-4A7F0443F055}" type="sibTrans" cxnId="{8297D050-8CEA-4AC6-8FDD-C62964791F54}">
      <dgm:prSet/>
      <dgm:spPr/>
      <dgm:t>
        <a:bodyPr/>
        <a:lstStyle/>
        <a:p>
          <a:endParaRPr lang="pt-BR"/>
        </a:p>
      </dgm:t>
    </dgm:pt>
    <dgm:pt modelId="{00395E05-F2BD-45E2-ABAD-F0FC1B2AB3AF}" type="pres">
      <dgm:prSet presAssocID="{97F7E3C8-4C6A-4607-976B-5BED4CD31A2A}" presName="linearFlow" presStyleCnt="0">
        <dgm:presLayoutVars>
          <dgm:resizeHandles val="exact"/>
        </dgm:presLayoutVars>
      </dgm:prSet>
      <dgm:spPr/>
    </dgm:pt>
    <dgm:pt modelId="{CC395B41-F425-4A3D-9BE5-46D2ADDB7F8D}" type="pres">
      <dgm:prSet presAssocID="{BAB2BE11-4708-4299-8003-7903845B640A}" presName="node" presStyleLbl="node1" presStyleIdx="0" presStyleCnt="8">
        <dgm:presLayoutVars>
          <dgm:bulletEnabled val="1"/>
        </dgm:presLayoutVars>
      </dgm:prSet>
      <dgm:spPr/>
    </dgm:pt>
    <dgm:pt modelId="{167BB2A9-9029-4DAE-AC58-BA5A157EE730}" type="pres">
      <dgm:prSet presAssocID="{FC072B23-7C15-4216-94BC-06D3179FB982}" presName="sibTrans" presStyleLbl="sibTrans2D1" presStyleIdx="0" presStyleCnt="7"/>
      <dgm:spPr/>
    </dgm:pt>
    <dgm:pt modelId="{D2F7B67F-2436-4721-B572-9FE15243B8D0}" type="pres">
      <dgm:prSet presAssocID="{FC072B23-7C15-4216-94BC-06D3179FB982}" presName="connectorText" presStyleLbl="sibTrans2D1" presStyleIdx="0" presStyleCnt="7"/>
      <dgm:spPr/>
    </dgm:pt>
    <dgm:pt modelId="{DC2A1011-2B56-41DF-B623-2830CDD2584B}" type="pres">
      <dgm:prSet presAssocID="{B609408B-F9F4-4066-B7A0-33B56B352CC8}" presName="node" presStyleLbl="node1" presStyleIdx="1" presStyleCnt="8">
        <dgm:presLayoutVars>
          <dgm:bulletEnabled val="1"/>
        </dgm:presLayoutVars>
      </dgm:prSet>
      <dgm:spPr/>
    </dgm:pt>
    <dgm:pt modelId="{97D0CEB0-D900-49C5-9A26-A16010C5EB6C}" type="pres">
      <dgm:prSet presAssocID="{FD6D07E4-A407-4015-8625-78D4E32AF8CC}" presName="sibTrans" presStyleLbl="sibTrans2D1" presStyleIdx="1" presStyleCnt="7"/>
      <dgm:spPr/>
    </dgm:pt>
    <dgm:pt modelId="{638FB814-C552-452D-8B7E-66731F81FBC4}" type="pres">
      <dgm:prSet presAssocID="{FD6D07E4-A407-4015-8625-78D4E32AF8CC}" presName="connectorText" presStyleLbl="sibTrans2D1" presStyleIdx="1" presStyleCnt="7"/>
      <dgm:spPr/>
    </dgm:pt>
    <dgm:pt modelId="{D5FC8E45-F8B4-46AE-BC39-2FB6C82F799D}" type="pres">
      <dgm:prSet presAssocID="{092FB63F-9EAF-42AC-B9B3-344C7C67B2B3}" presName="node" presStyleLbl="node1" presStyleIdx="2" presStyleCnt="8">
        <dgm:presLayoutVars>
          <dgm:bulletEnabled val="1"/>
        </dgm:presLayoutVars>
      </dgm:prSet>
      <dgm:spPr/>
    </dgm:pt>
    <dgm:pt modelId="{B038A135-02F0-493E-BE38-2D900607ABFE}" type="pres">
      <dgm:prSet presAssocID="{2378F7F4-FE35-4CEA-ACB3-FE28164D7E86}" presName="sibTrans" presStyleLbl="sibTrans2D1" presStyleIdx="2" presStyleCnt="7"/>
      <dgm:spPr/>
    </dgm:pt>
    <dgm:pt modelId="{A71EB11A-08F1-4699-9A71-A4EE0F65A71B}" type="pres">
      <dgm:prSet presAssocID="{2378F7F4-FE35-4CEA-ACB3-FE28164D7E86}" presName="connectorText" presStyleLbl="sibTrans2D1" presStyleIdx="2" presStyleCnt="7"/>
      <dgm:spPr/>
    </dgm:pt>
    <dgm:pt modelId="{B6C7DBFB-2228-47B3-A566-1F165441D705}" type="pres">
      <dgm:prSet presAssocID="{9E0D649F-B2DB-48EB-AFB5-A956734D0D14}" presName="node" presStyleLbl="node1" presStyleIdx="3" presStyleCnt="8">
        <dgm:presLayoutVars>
          <dgm:bulletEnabled val="1"/>
        </dgm:presLayoutVars>
      </dgm:prSet>
      <dgm:spPr/>
    </dgm:pt>
    <dgm:pt modelId="{C2A67C97-C217-423D-939F-D5B149089A5A}" type="pres">
      <dgm:prSet presAssocID="{B3887856-AC4F-4158-B36C-14D48D94028C}" presName="sibTrans" presStyleLbl="sibTrans2D1" presStyleIdx="3" presStyleCnt="7"/>
      <dgm:spPr/>
    </dgm:pt>
    <dgm:pt modelId="{C07F8439-DEA4-4B3C-8BF0-CD9A206231D4}" type="pres">
      <dgm:prSet presAssocID="{B3887856-AC4F-4158-B36C-14D48D94028C}" presName="connectorText" presStyleLbl="sibTrans2D1" presStyleIdx="3" presStyleCnt="7"/>
      <dgm:spPr/>
    </dgm:pt>
    <dgm:pt modelId="{7435F9F1-814D-4105-ABD8-0AC6812E7A0F}" type="pres">
      <dgm:prSet presAssocID="{6DD35345-D8D7-4FA8-AEDA-7381B8C9C07F}" presName="node" presStyleLbl="node1" presStyleIdx="4" presStyleCnt="8">
        <dgm:presLayoutVars>
          <dgm:bulletEnabled val="1"/>
        </dgm:presLayoutVars>
      </dgm:prSet>
      <dgm:spPr/>
    </dgm:pt>
    <dgm:pt modelId="{17FCAA1F-D090-4C0C-BE0F-1B6214A3D055}" type="pres">
      <dgm:prSet presAssocID="{07FFD60E-D2E7-4CF7-9C77-4C01C7ABB722}" presName="sibTrans" presStyleLbl="sibTrans2D1" presStyleIdx="4" presStyleCnt="7"/>
      <dgm:spPr/>
    </dgm:pt>
    <dgm:pt modelId="{3E2A5837-A299-49BF-BE3D-34262843CCB8}" type="pres">
      <dgm:prSet presAssocID="{07FFD60E-D2E7-4CF7-9C77-4C01C7ABB722}" presName="connectorText" presStyleLbl="sibTrans2D1" presStyleIdx="4" presStyleCnt="7"/>
      <dgm:spPr/>
    </dgm:pt>
    <dgm:pt modelId="{16B430EF-178A-4329-8569-7E82A3F1A99E}" type="pres">
      <dgm:prSet presAssocID="{5C8922CE-E951-4F5D-A566-0F5A3EC3B96F}" presName="node" presStyleLbl="node1" presStyleIdx="5" presStyleCnt="8">
        <dgm:presLayoutVars>
          <dgm:bulletEnabled val="1"/>
        </dgm:presLayoutVars>
      </dgm:prSet>
      <dgm:spPr/>
    </dgm:pt>
    <dgm:pt modelId="{55F4B076-428A-4D29-B5B7-CA86B1923832}" type="pres">
      <dgm:prSet presAssocID="{36BA51CF-3D95-43C7-94B5-91DEE5F778D8}" presName="sibTrans" presStyleLbl="sibTrans2D1" presStyleIdx="5" presStyleCnt="7"/>
      <dgm:spPr/>
    </dgm:pt>
    <dgm:pt modelId="{43743D16-58A2-4A91-B671-48913F9935C6}" type="pres">
      <dgm:prSet presAssocID="{36BA51CF-3D95-43C7-94B5-91DEE5F778D8}" presName="connectorText" presStyleLbl="sibTrans2D1" presStyleIdx="5" presStyleCnt="7"/>
      <dgm:spPr/>
    </dgm:pt>
    <dgm:pt modelId="{56C4ECF9-3CF7-460F-9506-0F64624AF67F}" type="pres">
      <dgm:prSet presAssocID="{5748D7F3-9DF7-4FF8-95AB-B2EF0F739CF9}" presName="node" presStyleLbl="node1" presStyleIdx="6" presStyleCnt="8">
        <dgm:presLayoutVars>
          <dgm:bulletEnabled val="1"/>
        </dgm:presLayoutVars>
      </dgm:prSet>
      <dgm:spPr/>
    </dgm:pt>
    <dgm:pt modelId="{F8B86DAC-24DE-40FE-B081-9E6A596878FF}" type="pres">
      <dgm:prSet presAssocID="{13EE2D7B-510E-4F41-9137-F970D2D79664}" presName="sibTrans" presStyleLbl="sibTrans2D1" presStyleIdx="6" presStyleCnt="7"/>
      <dgm:spPr/>
    </dgm:pt>
    <dgm:pt modelId="{FE5D99FE-1C98-4A49-A688-9E09D10AFB44}" type="pres">
      <dgm:prSet presAssocID="{13EE2D7B-510E-4F41-9137-F970D2D79664}" presName="connectorText" presStyleLbl="sibTrans2D1" presStyleIdx="6" presStyleCnt="7"/>
      <dgm:spPr/>
    </dgm:pt>
    <dgm:pt modelId="{6A78D6BE-AC98-4FA2-8159-52D1D1F06731}" type="pres">
      <dgm:prSet presAssocID="{8E73945A-CEA8-4F9D-9E94-5F591ADDC3C0}" presName="node" presStyleLbl="node1" presStyleIdx="7" presStyleCnt="8">
        <dgm:presLayoutVars>
          <dgm:bulletEnabled val="1"/>
        </dgm:presLayoutVars>
      </dgm:prSet>
      <dgm:spPr/>
    </dgm:pt>
  </dgm:ptLst>
  <dgm:cxnLst>
    <dgm:cxn modelId="{A1936616-4950-47B1-A628-A63F2D5EDD7D}" type="presOf" srcId="{07FFD60E-D2E7-4CF7-9C77-4C01C7ABB722}" destId="{3E2A5837-A299-49BF-BE3D-34262843CCB8}" srcOrd="1" destOrd="0" presId="urn:microsoft.com/office/officeart/2005/8/layout/process2"/>
    <dgm:cxn modelId="{2B99E81A-8975-4D59-8D46-7DBBCCCB86ED}" type="presOf" srcId="{B609408B-F9F4-4066-B7A0-33B56B352CC8}" destId="{DC2A1011-2B56-41DF-B623-2830CDD2584B}" srcOrd="0" destOrd="0" presId="urn:microsoft.com/office/officeart/2005/8/layout/process2"/>
    <dgm:cxn modelId="{D8C5651F-21CD-4D94-8B6F-45773B96E115}" type="presOf" srcId="{2378F7F4-FE35-4CEA-ACB3-FE28164D7E86}" destId="{A71EB11A-08F1-4699-9A71-A4EE0F65A71B}" srcOrd="1" destOrd="0" presId="urn:microsoft.com/office/officeart/2005/8/layout/process2"/>
    <dgm:cxn modelId="{F4BDF625-1029-4F90-B605-F02BF6B4E30A}" type="presOf" srcId="{8E73945A-CEA8-4F9D-9E94-5F591ADDC3C0}" destId="{6A78D6BE-AC98-4FA2-8159-52D1D1F06731}" srcOrd="0" destOrd="0" presId="urn:microsoft.com/office/officeart/2005/8/layout/process2"/>
    <dgm:cxn modelId="{DA684E2C-A86F-48F1-8E2F-D822067C861A}" type="presOf" srcId="{9E0D649F-B2DB-48EB-AFB5-A956734D0D14}" destId="{B6C7DBFB-2228-47B3-A566-1F165441D705}" srcOrd="0" destOrd="0" presId="urn:microsoft.com/office/officeart/2005/8/layout/process2"/>
    <dgm:cxn modelId="{709C5C3F-7B71-4F87-859F-F65EAB2C9C80}" type="presOf" srcId="{97F7E3C8-4C6A-4607-976B-5BED4CD31A2A}" destId="{00395E05-F2BD-45E2-ABAD-F0FC1B2AB3AF}" srcOrd="0" destOrd="0" presId="urn:microsoft.com/office/officeart/2005/8/layout/process2"/>
    <dgm:cxn modelId="{E1841461-68A8-4920-8803-E69574BCD0EE}" type="presOf" srcId="{13EE2D7B-510E-4F41-9137-F970D2D79664}" destId="{FE5D99FE-1C98-4A49-A688-9E09D10AFB44}" srcOrd="1" destOrd="0" presId="urn:microsoft.com/office/officeart/2005/8/layout/process2"/>
    <dgm:cxn modelId="{FCC42541-AFEF-4814-951D-C45D2CCD92CD}" srcId="{97F7E3C8-4C6A-4607-976B-5BED4CD31A2A}" destId="{092FB63F-9EAF-42AC-B9B3-344C7C67B2B3}" srcOrd="2" destOrd="0" parTransId="{323D1178-588E-4429-A391-C8C1D985F1B2}" sibTransId="{2378F7F4-FE35-4CEA-ACB3-FE28164D7E86}"/>
    <dgm:cxn modelId="{822DFF68-04E6-448F-8A51-DB86ACF0C74E}" srcId="{97F7E3C8-4C6A-4607-976B-5BED4CD31A2A}" destId="{B609408B-F9F4-4066-B7A0-33B56B352CC8}" srcOrd="1" destOrd="0" parTransId="{B8DD0ACC-D031-4CDF-B294-170F2EC3D842}" sibTransId="{FD6D07E4-A407-4015-8625-78D4E32AF8CC}"/>
    <dgm:cxn modelId="{0DA7396B-4BA0-4128-B79D-98734288A838}" type="presOf" srcId="{B3887856-AC4F-4158-B36C-14D48D94028C}" destId="{C2A67C97-C217-423D-939F-D5B149089A5A}" srcOrd="0" destOrd="0" presId="urn:microsoft.com/office/officeart/2005/8/layout/process2"/>
    <dgm:cxn modelId="{2159204C-C2BC-45B6-A39B-BFBED22A043C}" srcId="{97F7E3C8-4C6A-4607-976B-5BED4CD31A2A}" destId="{9E0D649F-B2DB-48EB-AFB5-A956734D0D14}" srcOrd="3" destOrd="0" parTransId="{62835A63-0E74-4383-9785-578F050948F3}" sibTransId="{B3887856-AC4F-4158-B36C-14D48D94028C}"/>
    <dgm:cxn modelId="{10062A50-FB1F-478E-AF45-6C0969EBD608}" type="presOf" srcId="{2378F7F4-FE35-4CEA-ACB3-FE28164D7E86}" destId="{B038A135-02F0-493E-BE38-2D900607ABFE}" srcOrd="0" destOrd="0" presId="urn:microsoft.com/office/officeart/2005/8/layout/process2"/>
    <dgm:cxn modelId="{8297D050-8CEA-4AC6-8FDD-C62964791F54}" srcId="{97F7E3C8-4C6A-4607-976B-5BED4CD31A2A}" destId="{8E73945A-CEA8-4F9D-9E94-5F591ADDC3C0}" srcOrd="7" destOrd="0" parTransId="{EB2F383B-E8DB-4893-82D0-4571735C82D4}" sibTransId="{33BE7806-EEE2-4E45-94D4-4A7F0443F055}"/>
    <dgm:cxn modelId="{8A5AE453-AB2A-48D7-A382-C094B6BDBE66}" type="presOf" srcId="{FD6D07E4-A407-4015-8625-78D4E32AF8CC}" destId="{97D0CEB0-D900-49C5-9A26-A16010C5EB6C}" srcOrd="0" destOrd="0" presId="urn:microsoft.com/office/officeart/2005/8/layout/process2"/>
    <dgm:cxn modelId="{FCA98C77-FA44-4506-9AAA-19983AFCC236}" type="presOf" srcId="{B3887856-AC4F-4158-B36C-14D48D94028C}" destId="{C07F8439-DEA4-4B3C-8BF0-CD9A206231D4}" srcOrd="1" destOrd="0" presId="urn:microsoft.com/office/officeart/2005/8/layout/process2"/>
    <dgm:cxn modelId="{580B4978-2B96-48D5-88C7-998E331A079A}" type="presOf" srcId="{BAB2BE11-4708-4299-8003-7903845B640A}" destId="{CC395B41-F425-4A3D-9BE5-46D2ADDB7F8D}" srcOrd="0" destOrd="0" presId="urn:microsoft.com/office/officeart/2005/8/layout/process2"/>
    <dgm:cxn modelId="{F659A988-F814-4D51-B623-3642FB5F27F1}" type="presOf" srcId="{36BA51CF-3D95-43C7-94B5-91DEE5F778D8}" destId="{43743D16-58A2-4A91-B671-48913F9935C6}" srcOrd="1" destOrd="0" presId="urn:microsoft.com/office/officeart/2005/8/layout/process2"/>
    <dgm:cxn modelId="{0E4C6689-4833-48D5-858D-06D2245CA574}" type="presOf" srcId="{07FFD60E-D2E7-4CF7-9C77-4C01C7ABB722}" destId="{17FCAA1F-D090-4C0C-BE0F-1B6214A3D055}" srcOrd="0" destOrd="0" presId="urn:microsoft.com/office/officeart/2005/8/layout/process2"/>
    <dgm:cxn modelId="{1D3B7A9B-D1C2-4902-9610-D8E722BBA394}" type="presOf" srcId="{5748D7F3-9DF7-4FF8-95AB-B2EF0F739CF9}" destId="{56C4ECF9-3CF7-460F-9506-0F64624AF67F}" srcOrd="0" destOrd="0" presId="urn:microsoft.com/office/officeart/2005/8/layout/process2"/>
    <dgm:cxn modelId="{3D570E9D-1C33-4DCC-A469-6F320F6F0365}" type="presOf" srcId="{6DD35345-D8D7-4FA8-AEDA-7381B8C9C07F}" destId="{7435F9F1-814D-4105-ABD8-0AC6812E7A0F}" srcOrd="0" destOrd="0" presId="urn:microsoft.com/office/officeart/2005/8/layout/process2"/>
    <dgm:cxn modelId="{14C393A2-B303-4B4F-A2B5-664A64981476}" type="presOf" srcId="{5C8922CE-E951-4F5D-A566-0F5A3EC3B96F}" destId="{16B430EF-178A-4329-8569-7E82A3F1A99E}" srcOrd="0" destOrd="0" presId="urn:microsoft.com/office/officeart/2005/8/layout/process2"/>
    <dgm:cxn modelId="{FC883EC0-6D39-468A-962F-66567B084516}" type="presOf" srcId="{FD6D07E4-A407-4015-8625-78D4E32AF8CC}" destId="{638FB814-C552-452D-8B7E-66731F81FBC4}" srcOrd="1" destOrd="0" presId="urn:microsoft.com/office/officeart/2005/8/layout/process2"/>
    <dgm:cxn modelId="{D07B1FC1-BDD7-4EDC-AAF3-0873C3E660CD}" srcId="{97F7E3C8-4C6A-4607-976B-5BED4CD31A2A}" destId="{BAB2BE11-4708-4299-8003-7903845B640A}" srcOrd="0" destOrd="0" parTransId="{1BDDBAEA-DE93-42E8-A9BC-F5856A74E2A8}" sibTransId="{FC072B23-7C15-4216-94BC-06D3179FB982}"/>
    <dgm:cxn modelId="{DCDDF1C8-79B0-483E-8C3D-E0963C929BCB}" type="presOf" srcId="{092FB63F-9EAF-42AC-B9B3-344C7C67B2B3}" destId="{D5FC8E45-F8B4-46AE-BC39-2FB6C82F799D}" srcOrd="0" destOrd="0" presId="urn:microsoft.com/office/officeart/2005/8/layout/process2"/>
    <dgm:cxn modelId="{68D22DCA-3B51-4E53-80DD-A116397FF1A8}" type="presOf" srcId="{FC072B23-7C15-4216-94BC-06D3179FB982}" destId="{167BB2A9-9029-4DAE-AC58-BA5A157EE730}" srcOrd="0" destOrd="0" presId="urn:microsoft.com/office/officeart/2005/8/layout/process2"/>
    <dgm:cxn modelId="{A51E69CF-C6DB-4B71-8BBB-7334C0412A19}" srcId="{97F7E3C8-4C6A-4607-976B-5BED4CD31A2A}" destId="{5748D7F3-9DF7-4FF8-95AB-B2EF0F739CF9}" srcOrd="6" destOrd="0" parTransId="{51F512C8-4BF9-4FBA-9EBD-41131B8DF7E7}" sibTransId="{13EE2D7B-510E-4F41-9137-F970D2D79664}"/>
    <dgm:cxn modelId="{B9060BD3-ADB0-4D91-8A56-604C6B45F0EF}" srcId="{97F7E3C8-4C6A-4607-976B-5BED4CD31A2A}" destId="{5C8922CE-E951-4F5D-A566-0F5A3EC3B96F}" srcOrd="5" destOrd="0" parTransId="{B7475615-6B27-4893-9EA3-5AD1998673EA}" sibTransId="{36BA51CF-3D95-43C7-94B5-91DEE5F778D8}"/>
    <dgm:cxn modelId="{DA4C37E0-95C6-4591-B5E1-E05C8B946F56}" type="presOf" srcId="{36BA51CF-3D95-43C7-94B5-91DEE5F778D8}" destId="{55F4B076-428A-4D29-B5B7-CA86B1923832}" srcOrd="0" destOrd="0" presId="urn:microsoft.com/office/officeart/2005/8/layout/process2"/>
    <dgm:cxn modelId="{32FF07E6-C21B-4591-B79E-EDA50B3299A6}" type="presOf" srcId="{FC072B23-7C15-4216-94BC-06D3179FB982}" destId="{D2F7B67F-2436-4721-B572-9FE15243B8D0}" srcOrd="1" destOrd="0" presId="urn:microsoft.com/office/officeart/2005/8/layout/process2"/>
    <dgm:cxn modelId="{42831BE7-4E1E-4662-9A8B-5A5212990F58}" srcId="{97F7E3C8-4C6A-4607-976B-5BED4CD31A2A}" destId="{6DD35345-D8D7-4FA8-AEDA-7381B8C9C07F}" srcOrd="4" destOrd="0" parTransId="{425EA45A-6DC7-4664-8174-B822531715F1}" sibTransId="{07FFD60E-D2E7-4CF7-9C77-4C01C7ABB722}"/>
    <dgm:cxn modelId="{B130D4F6-A568-4852-AF17-860394660958}" type="presOf" srcId="{13EE2D7B-510E-4F41-9137-F970D2D79664}" destId="{F8B86DAC-24DE-40FE-B081-9E6A596878FF}" srcOrd="0" destOrd="0" presId="urn:microsoft.com/office/officeart/2005/8/layout/process2"/>
    <dgm:cxn modelId="{D3ED3DA1-0F6B-4D1E-B38A-DC8399C87FC9}" type="presParOf" srcId="{00395E05-F2BD-45E2-ABAD-F0FC1B2AB3AF}" destId="{CC395B41-F425-4A3D-9BE5-46D2ADDB7F8D}" srcOrd="0" destOrd="0" presId="urn:microsoft.com/office/officeart/2005/8/layout/process2"/>
    <dgm:cxn modelId="{F7682CF4-22B3-413B-8A05-6C2181ABD22F}" type="presParOf" srcId="{00395E05-F2BD-45E2-ABAD-F0FC1B2AB3AF}" destId="{167BB2A9-9029-4DAE-AC58-BA5A157EE730}" srcOrd="1" destOrd="0" presId="urn:microsoft.com/office/officeart/2005/8/layout/process2"/>
    <dgm:cxn modelId="{5EF19C16-0DAD-4A3E-8605-7296C8BB3FF7}" type="presParOf" srcId="{167BB2A9-9029-4DAE-AC58-BA5A157EE730}" destId="{D2F7B67F-2436-4721-B572-9FE15243B8D0}" srcOrd="0" destOrd="0" presId="urn:microsoft.com/office/officeart/2005/8/layout/process2"/>
    <dgm:cxn modelId="{7986CF55-1272-4EAF-9D6C-DE0720946746}" type="presParOf" srcId="{00395E05-F2BD-45E2-ABAD-F0FC1B2AB3AF}" destId="{DC2A1011-2B56-41DF-B623-2830CDD2584B}" srcOrd="2" destOrd="0" presId="urn:microsoft.com/office/officeart/2005/8/layout/process2"/>
    <dgm:cxn modelId="{6DE4C373-530D-4AC6-92D1-AF8EBCF04EB7}" type="presParOf" srcId="{00395E05-F2BD-45E2-ABAD-F0FC1B2AB3AF}" destId="{97D0CEB0-D900-49C5-9A26-A16010C5EB6C}" srcOrd="3" destOrd="0" presId="urn:microsoft.com/office/officeart/2005/8/layout/process2"/>
    <dgm:cxn modelId="{CDADCD88-A35A-42BC-BBFC-75D449A1C496}" type="presParOf" srcId="{97D0CEB0-D900-49C5-9A26-A16010C5EB6C}" destId="{638FB814-C552-452D-8B7E-66731F81FBC4}" srcOrd="0" destOrd="0" presId="urn:microsoft.com/office/officeart/2005/8/layout/process2"/>
    <dgm:cxn modelId="{2C2911A2-CE33-4A57-92B3-470944126921}" type="presParOf" srcId="{00395E05-F2BD-45E2-ABAD-F0FC1B2AB3AF}" destId="{D5FC8E45-F8B4-46AE-BC39-2FB6C82F799D}" srcOrd="4" destOrd="0" presId="urn:microsoft.com/office/officeart/2005/8/layout/process2"/>
    <dgm:cxn modelId="{8462BEA4-0852-4BB8-B62E-847BF0F1B579}" type="presParOf" srcId="{00395E05-F2BD-45E2-ABAD-F0FC1B2AB3AF}" destId="{B038A135-02F0-493E-BE38-2D900607ABFE}" srcOrd="5" destOrd="0" presId="urn:microsoft.com/office/officeart/2005/8/layout/process2"/>
    <dgm:cxn modelId="{15E3585A-8E5E-4544-9E8C-12D3EE51B3CB}" type="presParOf" srcId="{B038A135-02F0-493E-BE38-2D900607ABFE}" destId="{A71EB11A-08F1-4699-9A71-A4EE0F65A71B}" srcOrd="0" destOrd="0" presId="urn:microsoft.com/office/officeart/2005/8/layout/process2"/>
    <dgm:cxn modelId="{0E143867-5761-4502-9ED3-C36747B54A2F}" type="presParOf" srcId="{00395E05-F2BD-45E2-ABAD-F0FC1B2AB3AF}" destId="{B6C7DBFB-2228-47B3-A566-1F165441D705}" srcOrd="6" destOrd="0" presId="urn:microsoft.com/office/officeart/2005/8/layout/process2"/>
    <dgm:cxn modelId="{EDF984CA-EF1F-4C26-9421-0FD9D4836E00}" type="presParOf" srcId="{00395E05-F2BD-45E2-ABAD-F0FC1B2AB3AF}" destId="{C2A67C97-C217-423D-939F-D5B149089A5A}" srcOrd="7" destOrd="0" presId="urn:microsoft.com/office/officeart/2005/8/layout/process2"/>
    <dgm:cxn modelId="{6ABCB571-8D0E-4E6F-B033-3F22FAC71D90}" type="presParOf" srcId="{C2A67C97-C217-423D-939F-D5B149089A5A}" destId="{C07F8439-DEA4-4B3C-8BF0-CD9A206231D4}" srcOrd="0" destOrd="0" presId="urn:microsoft.com/office/officeart/2005/8/layout/process2"/>
    <dgm:cxn modelId="{321A1342-768B-496E-9657-EF0C2C9163AA}" type="presParOf" srcId="{00395E05-F2BD-45E2-ABAD-F0FC1B2AB3AF}" destId="{7435F9F1-814D-4105-ABD8-0AC6812E7A0F}" srcOrd="8" destOrd="0" presId="urn:microsoft.com/office/officeart/2005/8/layout/process2"/>
    <dgm:cxn modelId="{130F8B87-3AB2-4085-9A35-26315CB43BEF}" type="presParOf" srcId="{00395E05-F2BD-45E2-ABAD-F0FC1B2AB3AF}" destId="{17FCAA1F-D090-4C0C-BE0F-1B6214A3D055}" srcOrd="9" destOrd="0" presId="urn:microsoft.com/office/officeart/2005/8/layout/process2"/>
    <dgm:cxn modelId="{D3663CAB-DD25-421D-8A35-A0C6F1830462}" type="presParOf" srcId="{17FCAA1F-D090-4C0C-BE0F-1B6214A3D055}" destId="{3E2A5837-A299-49BF-BE3D-34262843CCB8}" srcOrd="0" destOrd="0" presId="urn:microsoft.com/office/officeart/2005/8/layout/process2"/>
    <dgm:cxn modelId="{93B519E7-8509-4CE0-8D68-AF7EC9048CA4}" type="presParOf" srcId="{00395E05-F2BD-45E2-ABAD-F0FC1B2AB3AF}" destId="{16B430EF-178A-4329-8569-7E82A3F1A99E}" srcOrd="10" destOrd="0" presId="urn:microsoft.com/office/officeart/2005/8/layout/process2"/>
    <dgm:cxn modelId="{07881923-6A69-488A-9F85-C9947CF0A99C}" type="presParOf" srcId="{00395E05-F2BD-45E2-ABAD-F0FC1B2AB3AF}" destId="{55F4B076-428A-4D29-B5B7-CA86B1923832}" srcOrd="11" destOrd="0" presId="urn:microsoft.com/office/officeart/2005/8/layout/process2"/>
    <dgm:cxn modelId="{93E78D2A-A3DA-4F99-A1E1-DF5CFB129A8D}" type="presParOf" srcId="{55F4B076-428A-4D29-B5B7-CA86B1923832}" destId="{43743D16-58A2-4A91-B671-48913F9935C6}" srcOrd="0" destOrd="0" presId="urn:microsoft.com/office/officeart/2005/8/layout/process2"/>
    <dgm:cxn modelId="{5B4EBE30-7784-4761-8E4C-180222F3BBE6}" type="presParOf" srcId="{00395E05-F2BD-45E2-ABAD-F0FC1B2AB3AF}" destId="{56C4ECF9-3CF7-460F-9506-0F64624AF67F}" srcOrd="12" destOrd="0" presId="urn:microsoft.com/office/officeart/2005/8/layout/process2"/>
    <dgm:cxn modelId="{0B072B2E-81B7-40D8-8B54-167589874E87}" type="presParOf" srcId="{00395E05-F2BD-45E2-ABAD-F0FC1B2AB3AF}" destId="{F8B86DAC-24DE-40FE-B081-9E6A596878FF}" srcOrd="13" destOrd="0" presId="urn:microsoft.com/office/officeart/2005/8/layout/process2"/>
    <dgm:cxn modelId="{C89209BA-029A-4881-A628-CFF8F2402584}" type="presParOf" srcId="{F8B86DAC-24DE-40FE-B081-9E6A596878FF}" destId="{FE5D99FE-1C98-4A49-A688-9E09D10AFB44}" srcOrd="0" destOrd="0" presId="urn:microsoft.com/office/officeart/2005/8/layout/process2"/>
    <dgm:cxn modelId="{32344A2F-C2AF-4720-A9E2-A5D26785BCE0}" type="presParOf" srcId="{00395E05-F2BD-45E2-ABAD-F0FC1B2AB3AF}" destId="{6A78D6BE-AC98-4FA2-8159-52D1D1F06731}" srcOrd="1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735230-78C5-4BCE-BC82-0C1015637A8E}">
      <dsp:nvSpPr>
        <dsp:cNvPr id="0" name=""/>
        <dsp:cNvSpPr/>
      </dsp:nvSpPr>
      <dsp:spPr>
        <a:xfrm>
          <a:off x="0" y="0"/>
          <a:ext cx="4202988" cy="7391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t-BR" sz="2200" kern="1200" dirty="0" err="1"/>
            <a:t>Count</a:t>
          </a:r>
          <a:r>
            <a:rPr lang="pt-BR" sz="2200" kern="1200" dirty="0"/>
            <a:t> </a:t>
          </a:r>
          <a:r>
            <a:rPr lang="pt-BR" sz="2200" kern="1200" dirty="0" err="1"/>
            <a:t>nulls</a:t>
          </a:r>
          <a:endParaRPr lang="pt-BR" sz="2200" kern="1200" dirty="0"/>
        </a:p>
      </dsp:txBody>
      <dsp:txXfrm>
        <a:off x="21649" y="21649"/>
        <a:ext cx="3318919" cy="695841"/>
      </dsp:txXfrm>
    </dsp:sp>
    <dsp:sp modelId="{A23C4C1A-71ED-4ABB-BAB9-60EB0B0B36A0}">
      <dsp:nvSpPr>
        <dsp:cNvPr id="0" name=""/>
        <dsp:cNvSpPr/>
      </dsp:nvSpPr>
      <dsp:spPr>
        <a:xfrm>
          <a:off x="313859" y="841798"/>
          <a:ext cx="4202988" cy="7391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t-BR" sz="2200" kern="1200" dirty="0" err="1"/>
            <a:t>Verify</a:t>
          </a:r>
          <a:r>
            <a:rPr lang="pt-BR" sz="2200" kern="1200" dirty="0"/>
            <a:t> </a:t>
          </a:r>
          <a:r>
            <a:rPr lang="pt-BR" sz="2200" kern="1200" dirty="0" err="1"/>
            <a:t>types</a:t>
          </a:r>
          <a:endParaRPr lang="pt-BR" sz="2200" kern="1200" dirty="0"/>
        </a:p>
      </dsp:txBody>
      <dsp:txXfrm>
        <a:off x="335508" y="863447"/>
        <a:ext cx="3365390" cy="695841"/>
      </dsp:txXfrm>
    </dsp:sp>
    <dsp:sp modelId="{B2168143-A08A-4588-8633-D01FFEBECBD9}">
      <dsp:nvSpPr>
        <dsp:cNvPr id="0" name=""/>
        <dsp:cNvSpPr/>
      </dsp:nvSpPr>
      <dsp:spPr>
        <a:xfrm>
          <a:off x="627719" y="1683596"/>
          <a:ext cx="4202988" cy="7391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t-BR" sz="2200" kern="1200" dirty="0" err="1"/>
            <a:t>Count</a:t>
          </a:r>
          <a:r>
            <a:rPr lang="pt-BR" sz="2200" kern="1200" dirty="0"/>
            <a:t> </a:t>
          </a:r>
          <a:r>
            <a:rPr lang="pt-BR" sz="2200" kern="1200" dirty="0" err="1"/>
            <a:t>launches</a:t>
          </a:r>
          <a:r>
            <a:rPr lang="pt-BR" sz="2200" kern="1200" dirty="0"/>
            <a:t> </a:t>
          </a:r>
          <a:r>
            <a:rPr lang="pt-BR" sz="2200" kern="1200" dirty="0" err="1"/>
            <a:t>by</a:t>
          </a:r>
          <a:r>
            <a:rPr lang="pt-BR" sz="2200" kern="1200" dirty="0"/>
            <a:t> site</a:t>
          </a:r>
        </a:p>
      </dsp:txBody>
      <dsp:txXfrm>
        <a:off x="649368" y="1705245"/>
        <a:ext cx="3365390" cy="695841"/>
      </dsp:txXfrm>
    </dsp:sp>
    <dsp:sp modelId="{21013FEA-F036-4735-8B60-C719EDA5470D}">
      <dsp:nvSpPr>
        <dsp:cNvPr id="0" name=""/>
        <dsp:cNvSpPr/>
      </dsp:nvSpPr>
      <dsp:spPr>
        <a:xfrm>
          <a:off x="941578" y="2525394"/>
          <a:ext cx="4202988" cy="7391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t-BR" sz="2200" kern="1200" dirty="0" err="1"/>
            <a:t>Calculate</a:t>
          </a:r>
          <a:r>
            <a:rPr lang="pt-BR" sz="2200" kern="1200" dirty="0"/>
            <a:t> </a:t>
          </a:r>
          <a:r>
            <a:rPr lang="pt-BR" sz="2200" kern="1200" dirty="0" err="1"/>
            <a:t>launches</a:t>
          </a:r>
          <a:r>
            <a:rPr lang="pt-BR" sz="2200" kern="1200" dirty="0"/>
            <a:t> </a:t>
          </a:r>
          <a:r>
            <a:rPr lang="pt-BR" sz="2200" kern="1200" dirty="0" err="1"/>
            <a:t>by</a:t>
          </a:r>
          <a:r>
            <a:rPr lang="pt-BR" sz="2200" kern="1200" dirty="0"/>
            <a:t> </a:t>
          </a:r>
          <a:r>
            <a:rPr lang="pt-BR" sz="2200" kern="1200" dirty="0" err="1"/>
            <a:t>orbit</a:t>
          </a:r>
          <a:endParaRPr lang="pt-BR" sz="2200" kern="1200" dirty="0"/>
        </a:p>
      </dsp:txBody>
      <dsp:txXfrm>
        <a:off x="963227" y="2547043"/>
        <a:ext cx="3365390" cy="695841"/>
      </dsp:txXfrm>
    </dsp:sp>
    <dsp:sp modelId="{74208596-04F5-43CB-95E0-C1C5721F5790}">
      <dsp:nvSpPr>
        <dsp:cNvPr id="0" name=""/>
        <dsp:cNvSpPr/>
      </dsp:nvSpPr>
      <dsp:spPr>
        <a:xfrm>
          <a:off x="1255438" y="3367193"/>
          <a:ext cx="4202988" cy="7391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t-BR" sz="2200" kern="1200" dirty="0" err="1"/>
            <a:t>Calculate</a:t>
          </a:r>
          <a:r>
            <a:rPr lang="pt-BR" sz="2200" kern="1200" dirty="0"/>
            <a:t> </a:t>
          </a:r>
          <a:r>
            <a:rPr lang="pt-BR" sz="2200" kern="1200" dirty="0" err="1"/>
            <a:t>outcome</a:t>
          </a:r>
          <a:r>
            <a:rPr lang="pt-BR" sz="2200" kern="1200" dirty="0"/>
            <a:t> </a:t>
          </a:r>
          <a:r>
            <a:rPr lang="pt-BR" sz="2200" kern="1200" dirty="0" err="1"/>
            <a:t>by</a:t>
          </a:r>
          <a:r>
            <a:rPr lang="pt-BR" sz="2200" kern="1200" dirty="0"/>
            <a:t> </a:t>
          </a:r>
          <a:r>
            <a:rPr lang="pt-BR" sz="2200" kern="1200" dirty="0" err="1"/>
            <a:t>orbit</a:t>
          </a:r>
          <a:endParaRPr lang="pt-BR" sz="2200" kern="1200" dirty="0"/>
        </a:p>
      </dsp:txBody>
      <dsp:txXfrm>
        <a:off x="1277087" y="3388842"/>
        <a:ext cx="3365390" cy="695841"/>
      </dsp:txXfrm>
    </dsp:sp>
    <dsp:sp modelId="{C0516984-260D-4D9A-BB8B-BE8C1F8F3203}">
      <dsp:nvSpPr>
        <dsp:cNvPr id="0" name=""/>
        <dsp:cNvSpPr/>
      </dsp:nvSpPr>
      <dsp:spPr>
        <a:xfrm>
          <a:off x="3722547" y="539982"/>
          <a:ext cx="480440" cy="4804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pt-BR" sz="2100" kern="1200"/>
        </a:p>
      </dsp:txBody>
      <dsp:txXfrm>
        <a:off x="3830646" y="539982"/>
        <a:ext cx="264242" cy="361531"/>
      </dsp:txXfrm>
    </dsp:sp>
    <dsp:sp modelId="{B349D010-9BB4-4A22-86CB-B48EB12A8266}">
      <dsp:nvSpPr>
        <dsp:cNvPr id="0" name=""/>
        <dsp:cNvSpPr/>
      </dsp:nvSpPr>
      <dsp:spPr>
        <a:xfrm>
          <a:off x="4036407" y="1381781"/>
          <a:ext cx="480440" cy="4804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pt-BR" sz="2100" kern="1200"/>
        </a:p>
      </dsp:txBody>
      <dsp:txXfrm>
        <a:off x="4144506" y="1381781"/>
        <a:ext cx="264242" cy="361531"/>
      </dsp:txXfrm>
    </dsp:sp>
    <dsp:sp modelId="{DC0938F2-17A1-42D5-A522-41DB986DB9B0}">
      <dsp:nvSpPr>
        <dsp:cNvPr id="0" name=""/>
        <dsp:cNvSpPr/>
      </dsp:nvSpPr>
      <dsp:spPr>
        <a:xfrm>
          <a:off x="4350266" y="2211260"/>
          <a:ext cx="480440" cy="4804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pt-BR" sz="2100" kern="1200"/>
        </a:p>
      </dsp:txBody>
      <dsp:txXfrm>
        <a:off x="4458365" y="2211260"/>
        <a:ext cx="264242" cy="361531"/>
      </dsp:txXfrm>
    </dsp:sp>
    <dsp:sp modelId="{214B6A14-ACFB-4442-9CC8-27B8CA964AF3}">
      <dsp:nvSpPr>
        <dsp:cNvPr id="0" name=""/>
        <dsp:cNvSpPr/>
      </dsp:nvSpPr>
      <dsp:spPr>
        <a:xfrm>
          <a:off x="4664126" y="3061271"/>
          <a:ext cx="480440" cy="4804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pt-BR" sz="2100" kern="1200"/>
        </a:p>
      </dsp:txBody>
      <dsp:txXfrm>
        <a:off x="4772225" y="3061271"/>
        <a:ext cx="264242" cy="3615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395B41-F425-4A3D-9BE5-46D2ADDB7F8D}">
      <dsp:nvSpPr>
        <dsp:cNvPr id="0" name=""/>
        <dsp:cNvSpPr/>
      </dsp:nvSpPr>
      <dsp:spPr>
        <a:xfrm>
          <a:off x="1902497" y="1255"/>
          <a:ext cx="1653432" cy="4471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i="0" kern="1200" dirty="0" err="1"/>
            <a:t>Load</a:t>
          </a:r>
          <a:r>
            <a:rPr lang="pt-BR" sz="1100" b="1" i="0" kern="1200" dirty="0"/>
            <a:t> </a:t>
          </a:r>
          <a:r>
            <a:rPr lang="pt-BR" sz="1100" b="1" i="0" kern="1200" dirty="0" err="1"/>
            <a:t>the</a:t>
          </a:r>
          <a:r>
            <a:rPr lang="pt-BR" sz="1100" b="1" i="0" kern="1200" dirty="0"/>
            <a:t> </a:t>
          </a:r>
          <a:r>
            <a:rPr lang="pt-BR" sz="1100" b="1" i="0" kern="1200" dirty="0" err="1"/>
            <a:t>dataframe</a:t>
          </a:r>
          <a:endParaRPr lang="pt-BR" sz="1100" kern="1200" dirty="0"/>
        </a:p>
      </dsp:txBody>
      <dsp:txXfrm>
        <a:off x="1915593" y="14351"/>
        <a:ext cx="1627240" cy="420938"/>
      </dsp:txXfrm>
    </dsp:sp>
    <dsp:sp modelId="{167BB2A9-9029-4DAE-AC58-BA5A157EE730}">
      <dsp:nvSpPr>
        <dsp:cNvPr id="0" name=""/>
        <dsp:cNvSpPr/>
      </dsp:nvSpPr>
      <dsp:spPr>
        <a:xfrm rot="5400000">
          <a:off x="2645376" y="459564"/>
          <a:ext cx="167673" cy="201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pt-BR" sz="800" kern="1200"/>
        </a:p>
      </dsp:txBody>
      <dsp:txXfrm rot="-5400000">
        <a:off x="2668851" y="476331"/>
        <a:ext cx="120724" cy="117371"/>
      </dsp:txXfrm>
    </dsp:sp>
    <dsp:sp modelId="{DC2A1011-2B56-41DF-B623-2830CDD2584B}">
      <dsp:nvSpPr>
        <dsp:cNvPr id="0" name=""/>
        <dsp:cNvSpPr/>
      </dsp:nvSpPr>
      <dsp:spPr>
        <a:xfrm>
          <a:off x="1902497" y="671951"/>
          <a:ext cx="1653432" cy="4471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err="1"/>
            <a:t>Create</a:t>
          </a:r>
          <a:r>
            <a:rPr lang="pt-BR" sz="1100" kern="1200" dirty="0"/>
            <a:t> </a:t>
          </a:r>
          <a:r>
            <a:rPr lang="pt-BR" sz="1100" kern="1200" dirty="0" err="1"/>
            <a:t>features</a:t>
          </a:r>
          <a:r>
            <a:rPr lang="pt-BR" sz="1100" kern="1200" dirty="0"/>
            <a:t> </a:t>
          </a:r>
          <a:r>
            <a:rPr lang="pt-BR" sz="1100" kern="1200" dirty="0" err="1"/>
            <a:t>array</a:t>
          </a:r>
          <a:r>
            <a:rPr lang="pt-BR" sz="1100" kern="1200" dirty="0"/>
            <a:t>, X</a:t>
          </a:r>
        </a:p>
      </dsp:txBody>
      <dsp:txXfrm>
        <a:off x="1915593" y="685047"/>
        <a:ext cx="1627240" cy="420938"/>
      </dsp:txXfrm>
    </dsp:sp>
    <dsp:sp modelId="{97D0CEB0-D900-49C5-9A26-A16010C5EB6C}">
      <dsp:nvSpPr>
        <dsp:cNvPr id="0" name=""/>
        <dsp:cNvSpPr/>
      </dsp:nvSpPr>
      <dsp:spPr>
        <a:xfrm rot="5400000">
          <a:off x="2645376" y="1130260"/>
          <a:ext cx="167673" cy="201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pt-BR" sz="800" kern="1200"/>
        </a:p>
      </dsp:txBody>
      <dsp:txXfrm rot="-5400000">
        <a:off x="2668851" y="1147027"/>
        <a:ext cx="120724" cy="117371"/>
      </dsp:txXfrm>
    </dsp:sp>
    <dsp:sp modelId="{D5FC8E45-F8B4-46AE-BC39-2FB6C82F799D}">
      <dsp:nvSpPr>
        <dsp:cNvPr id="0" name=""/>
        <dsp:cNvSpPr/>
      </dsp:nvSpPr>
      <dsp:spPr>
        <a:xfrm>
          <a:off x="1902497" y="1342647"/>
          <a:ext cx="1653432" cy="4471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err="1"/>
            <a:t>Create</a:t>
          </a:r>
          <a:r>
            <a:rPr lang="pt-BR" sz="1100" kern="1200" dirty="0"/>
            <a:t> </a:t>
          </a:r>
          <a:r>
            <a:rPr lang="pt-BR" sz="1100" kern="1200" dirty="0" err="1"/>
            <a:t>labels</a:t>
          </a:r>
          <a:r>
            <a:rPr lang="pt-BR" sz="1100" kern="1200" dirty="0"/>
            <a:t>  </a:t>
          </a:r>
          <a:r>
            <a:rPr lang="pt-BR" sz="1100" kern="1200" dirty="0" err="1"/>
            <a:t>array</a:t>
          </a:r>
          <a:r>
            <a:rPr lang="pt-BR" sz="1100" kern="1200" dirty="0"/>
            <a:t>, Y</a:t>
          </a:r>
        </a:p>
      </dsp:txBody>
      <dsp:txXfrm>
        <a:off x="1915593" y="1355743"/>
        <a:ext cx="1627240" cy="420938"/>
      </dsp:txXfrm>
    </dsp:sp>
    <dsp:sp modelId="{B038A135-02F0-493E-BE38-2D900607ABFE}">
      <dsp:nvSpPr>
        <dsp:cNvPr id="0" name=""/>
        <dsp:cNvSpPr/>
      </dsp:nvSpPr>
      <dsp:spPr>
        <a:xfrm rot="5400000">
          <a:off x="2645376" y="1800955"/>
          <a:ext cx="167673" cy="201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pt-BR" sz="800" kern="1200"/>
        </a:p>
      </dsp:txBody>
      <dsp:txXfrm rot="-5400000">
        <a:off x="2668851" y="1817722"/>
        <a:ext cx="120724" cy="117371"/>
      </dsp:txXfrm>
    </dsp:sp>
    <dsp:sp modelId="{B6C7DBFB-2228-47B3-A566-1F165441D705}">
      <dsp:nvSpPr>
        <dsp:cNvPr id="0" name=""/>
        <dsp:cNvSpPr/>
      </dsp:nvSpPr>
      <dsp:spPr>
        <a:xfrm>
          <a:off x="1902497" y="2013342"/>
          <a:ext cx="1653432" cy="4471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0" i="0" kern="1200" dirty="0" err="1"/>
            <a:t>Standardize</a:t>
          </a:r>
          <a:r>
            <a:rPr lang="pt-BR" sz="1100" b="0" i="0" kern="1200" dirty="0"/>
            <a:t> </a:t>
          </a:r>
          <a:r>
            <a:rPr lang="pt-BR" sz="1100" b="0" i="0" kern="1200" dirty="0" err="1"/>
            <a:t>features</a:t>
          </a:r>
          <a:endParaRPr lang="pt-BR" sz="1100" kern="1200" dirty="0"/>
        </a:p>
      </dsp:txBody>
      <dsp:txXfrm>
        <a:off x="1915593" y="2026438"/>
        <a:ext cx="1627240" cy="420938"/>
      </dsp:txXfrm>
    </dsp:sp>
    <dsp:sp modelId="{C2A67C97-C217-423D-939F-D5B149089A5A}">
      <dsp:nvSpPr>
        <dsp:cNvPr id="0" name=""/>
        <dsp:cNvSpPr/>
      </dsp:nvSpPr>
      <dsp:spPr>
        <a:xfrm rot="5400000">
          <a:off x="2645376" y="2471651"/>
          <a:ext cx="167673" cy="201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pt-BR" sz="800" kern="1200"/>
        </a:p>
      </dsp:txBody>
      <dsp:txXfrm rot="-5400000">
        <a:off x="2668851" y="2488418"/>
        <a:ext cx="120724" cy="117371"/>
      </dsp:txXfrm>
    </dsp:sp>
    <dsp:sp modelId="{7435F9F1-814D-4105-ABD8-0AC6812E7A0F}">
      <dsp:nvSpPr>
        <dsp:cNvPr id="0" name=""/>
        <dsp:cNvSpPr/>
      </dsp:nvSpPr>
      <dsp:spPr>
        <a:xfrm>
          <a:off x="1902497" y="2684038"/>
          <a:ext cx="1653432" cy="4471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t>Split in </a:t>
          </a:r>
          <a:r>
            <a:rPr lang="pt-BR" sz="1100" kern="1200" dirty="0" err="1"/>
            <a:t>train</a:t>
          </a:r>
          <a:r>
            <a:rPr lang="pt-BR" sz="1100" kern="1200" dirty="0"/>
            <a:t> </a:t>
          </a:r>
          <a:r>
            <a:rPr lang="pt-BR" sz="1100" kern="1200" dirty="0" err="1"/>
            <a:t>and</a:t>
          </a:r>
          <a:r>
            <a:rPr lang="pt-BR" sz="1100" kern="1200" dirty="0"/>
            <a:t> </a:t>
          </a:r>
          <a:r>
            <a:rPr lang="pt-BR" sz="1100" kern="1200" dirty="0" err="1"/>
            <a:t>test</a:t>
          </a:r>
          <a:endParaRPr lang="pt-BR" sz="1100" kern="1200" dirty="0"/>
        </a:p>
      </dsp:txBody>
      <dsp:txXfrm>
        <a:off x="1915593" y="2697134"/>
        <a:ext cx="1627240" cy="420938"/>
      </dsp:txXfrm>
    </dsp:sp>
    <dsp:sp modelId="{17FCAA1F-D090-4C0C-BE0F-1B6214A3D055}">
      <dsp:nvSpPr>
        <dsp:cNvPr id="0" name=""/>
        <dsp:cNvSpPr/>
      </dsp:nvSpPr>
      <dsp:spPr>
        <a:xfrm rot="5400000">
          <a:off x="2645376" y="3142346"/>
          <a:ext cx="167673" cy="201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pt-BR" sz="800" kern="1200"/>
        </a:p>
      </dsp:txBody>
      <dsp:txXfrm rot="-5400000">
        <a:off x="2668851" y="3159113"/>
        <a:ext cx="120724" cy="117371"/>
      </dsp:txXfrm>
    </dsp:sp>
    <dsp:sp modelId="{16B430EF-178A-4329-8569-7E82A3F1A99E}">
      <dsp:nvSpPr>
        <dsp:cNvPr id="0" name=""/>
        <dsp:cNvSpPr/>
      </dsp:nvSpPr>
      <dsp:spPr>
        <a:xfrm>
          <a:off x="1902497" y="3354733"/>
          <a:ext cx="1653432" cy="4471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err="1"/>
            <a:t>Find</a:t>
          </a:r>
          <a:r>
            <a:rPr lang="pt-BR" sz="1100" kern="1200" dirty="0"/>
            <a:t> </a:t>
          </a:r>
          <a:r>
            <a:rPr lang="pt-BR" sz="1100" kern="1200" dirty="0" err="1"/>
            <a:t>best</a:t>
          </a:r>
          <a:r>
            <a:rPr lang="pt-BR" sz="1100" kern="1200" dirty="0"/>
            <a:t> </a:t>
          </a:r>
          <a:r>
            <a:rPr lang="pt-BR" sz="1100" kern="1200" dirty="0" err="1"/>
            <a:t>hyperparameters</a:t>
          </a:r>
          <a:r>
            <a:rPr lang="pt-BR" sz="1100" kern="1200" dirty="0"/>
            <a:t> </a:t>
          </a:r>
          <a:r>
            <a:rPr lang="pt-BR" sz="1100" kern="1200" dirty="0" err="1"/>
            <a:t>by</a:t>
          </a:r>
          <a:r>
            <a:rPr lang="pt-BR" sz="1100" kern="1200" dirty="0"/>
            <a:t> </a:t>
          </a:r>
          <a:r>
            <a:rPr lang="pt-BR" sz="1100" kern="1200" dirty="0" err="1"/>
            <a:t>grisearchcv</a:t>
          </a:r>
          <a:endParaRPr lang="pt-BR" sz="1100" kern="1200" dirty="0"/>
        </a:p>
      </dsp:txBody>
      <dsp:txXfrm>
        <a:off x="1915593" y="3367829"/>
        <a:ext cx="1627240" cy="420938"/>
      </dsp:txXfrm>
    </dsp:sp>
    <dsp:sp modelId="{55F4B076-428A-4D29-B5B7-CA86B1923832}">
      <dsp:nvSpPr>
        <dsp:cNvPr id="0" name=""/>
        <dsp:cNvSpPr/>
      </dsp:nvSpPr>
      <dsp:spPr>
        <a:xfrm rot="5400000">
          <a:off x="2645376" y="3813042"/>
          <a:ext cx="167673" cy="201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pt-BR" sz="800" kern="1200"/>
        </a:p>
      </dsp:txBody>
      <dsp:txXfrm rot="-5400000">
        <a:off x="2668851" y="3829809"/>
        <a:ext cx="120724" cy="117371"/>
      </dsp:txXfrm>
    </dsp:sp>
    <dsp:sp modelId="{56C4ECF9-3CF7-460F-9506-0F64624AF67F}">
      <dsp:nvSpPr>
        <dsp:cNvPr id="0" name=""/>
        <dsp:cNvSpPr/>
      </dsp:nvSpPr>
      <dsp:spPr>
        <a:xfrm>
          <a:off x="1902497" y="4025429"/>
          <a:ext cx="1653432" cy="4471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0" i="0" kern="1200" dirty="0" err="1"/>
            <a:t>Calculate</a:t>
          </a:r>
          <a:r>
            <a:rPr lang="pt-BR" sz="1100" b="0" i="0" kern="1200" dirty="0"/>
            <a:t> </a:t>
          </a:r>
          <a:r>
            <a:rPr lang="pt-BR" sz="1100" b="0" i="0" kern="1200" dirty="0" err="1"/>
            <a:t>the</a:t>
          </a:r>
          <a:r>
            <a:rPr lang="pt-BR" sz="1100" b="0" i="0" kern="1200" dirty="0"/>
            <a:t> </a:t>
          </a:r>
          <a:r>
            <a:rPr lang="pt-BR" sz="1100" b="0" i="0" kern="1200" dirty="0" err="1"/>
            <a:t>accuracy</a:t>
          </a:r>
          <a:endParaRPr lang="pt-BR" sz="1100" kern="1200" dirty="0"/>
        </a:p>
      </dsp:txBody>
      <dsp:txXfrm>
        <a:off x="1915593" y="4038525"/>
        <a:ext cx="1627240" cy="420938"/>
      </dsp:txXfrm>
    </dsp:sp>
    <dsp:sp modelId="{F8B86DAC-24DE-40FE-B081-9E6A596878FF}">
      <dsp:nvSpPr>
        <dsp:cNvPr id="0" name=""/>
        <dsp:cNvSpPr/>
      </dsp:nvSpPr>
      <dsp:spPr>
        <a:xfrm rot="5400000">
          <a:off x="2645376" y="4483737"/>
          <a:ext cx="167673" cy="201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pt-BR" sz="800" kern="1200"/>
        </a:p>
      </dsp:txBody>
      <dsp:txXfrm rot="-5400000">
        <a:off x="2668851" y="4500504"/>
        <a:ext cx="120724" cy="117371"/>
      </dsp:txXfrm>
    </dsp:sp>
    <dsp:sp modelId="{6A78D6BE-AC98-4FA2-8159-52D1D1F06731}">
      <dsp:nvSpPr>
        <dsp:cNvPr id="0" name=""/>
        <dsp:cNvSpPr/>
      </dsp:nvSpPr>
      <dsp:spPr>
        <a:xfrm>
          <a:off x="1902497" y="4696124"/>
          <a:ext cx="1653432" cy="4471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kern="1200" dirty="0"/>
            <a:t>Compare </a:t>
          </a:r>
          <a:r>
            <a:rPr lang="pt-BR" sz="1100" kern="1200" dirty="0" err="1"/>
            <a:t>results</a:t>
          </a:r>
          <a:endParaRPr lang="pt-BR" sz="1100" kern="1200" dirty="0"/>
        </a:p>
      </dsp:txBody>
      <dsp:txXfrm>
        <a:off x="1915593" y="4709220"/>
        <a:ext cx="1627240" cy="42093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4294626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Douglas Lacerda</a:t>
            </a:r>
          </a:p>
          <a:p>
            <a:r>
              <a:rPr lang="en-US" dirty="0">
                <a:solidFill>
                  <a:schemeClr val="bg2"/>
                </a:solidFill>
                <a:latin typeface="Abadi"/>
                <a:ea typeface="SF Pro" pitchFamily="2" charset="0"/>
                <a:cs typeface="SF Pro" pitchFamily="2" charset="0"/>
              </a:rPr>
              <a:t>29/04/2022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400425"/>
            <a:ext cx="4792589" cy="866775"/>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The data was analyzed, and a landing outcome class was created. </a:t>
            </a: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a 1">
            <a:extLst>
              <a:ext uri="{FF2B5EF4-FFF2-40B4-BE49-F238E27FC236}">
                <a16:creationId xmlns:a16="http://schemas.microsoft.com/office/drawing/2014/main" id="{FFB66707-8C4C-455C-8A72-BA713AA9660A}"/>
              </a:ext>
            </a:extLst>
          </p:cNvPr>
          <p:cNvGraphicFramePr/>
          <p:nvPr>
            <p:extLst>
              <p:ext uri="{D42A27DB-BD31-4B8C-83A1-F6EECF244321}">
                <p14:modId xmlns:p14="http://schemas.microsoft.com/office/powerpoint/2010/main" val="2635125124"/>
              </p:ext>
            </p:extLst>
          </p:nvPr>
        </p:nvGraphicFramePr>
        <p:xfrm>
          <a:off x="6096000" y="1707092"/>
          <a:ext cx="5458427" cy="4106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aixaDeTexto 8">
            <a:extLst>
              <a:ext uri="{FF2B5EF4-FFF2-40B4-BE49-F238E27FC236}">
                <a16:creationId xmlns:a16="http://schemas.microsoft.com/office/drawing/2014/main" id="{0637052B-0140-4C2A-9ECB-0A4072C1D095}"/>
              </a:ext>
            </a:extLst>
          </p:cNvPr>
          <p:cNvSpPr txBox="1"/>
          <p:nvPr/>
        </p:nvSpPr>
        <p:spPr>
          <a:xfrm>
            <a:off x="1193800" y="4950003"/>
            <a:ext cx="6096000" cy="646331"/>
          </a:xfrm>
          <a:prstGeom prst="rect">
            <a:avLst/>
          </a:prstGeom>
          <a:noFill/>
        </p:spPr>
        <p:txBody>
          <a:bodyPr wrap="square">
            <a:spAutoFit/>
          </a:bodyPr>
          <a:lstStyle/>
          <a:p>
            <a:r>
              <a:rPr lang="pt-BR" dirty="0"/>
              <a:t>https://github.com/dlpLacerda/IBM-data-science-capstone/blob/main/1_3_Data%20Wrangling.ipynb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lstStyle/>
          <a:p>
            <a:pPr>
              <a:lnSpc>
                <a:spcPct val="100000"/>
              </a:lnSpc>
              <a:spcBef>
                <a:spcPts val="1400"/>
              </a:spcBef>
            </a:pPr>
            <a:r>
              <a:rPr lang="en-US" sz="2200" b="1" dirty="0">
                <a:solidFill>
                  <a:schemeClr val="accent3">
                    <a:lumMod val="25000"/>
                  </a:schemeClr>
                </a:solidFill>
                <a:latin typeface="Abadi"/>
              </a:rPr>
              <a:t>Flight Number vs. Launch Site: </a:t>
            </a:r>
            <a:r>
              <a:rPr lang="en-US" sz="2200" dirty="0">
                <a:solidFill>
                  <a:schemeClr val="accent3">
                    <a:lumMod val="25000"/>
                  </a:schemeClr>
                </a:solidFill>
                <a:latin typeface="Abadi"/>
              </a:rPr>
              <a:t>observe the success rate as the Flight number increases for different launch sites</a:t>
            </a:r>
          </a:p>
          <a:p>
            <a:pPr>
              <a:lnSpc>
                <a:spcPct val="100000"/>
              </a:lnSpc>
              <a:spcBef>
                <a:spcPts val="1400"/>
              </a:spcBef>
            </a:pPr>
            <a:r>
              <a:rPr lang="en-US" sz="2200" b="1" dirty="0">
                <a:solidFill>
                  <a:schemeClr val="accent3">
                    <a:lumMod val="25000"/>
                  </a:schemeClr>
                </a:solidFill>
                <a:latin typeface="Abadi"/>
              </a:rPr>
              <a:t>Payload vs. Launch Site : </a:t>
            </a:r>
            <a:r>
              <a:rPr lang="en-US" sz="2200" dirty="0">
                <a:solidFill>
                  <a:schemeClr val="accent3">
                    <a:lumMod val="25000"/>
                  </a:schemeClr>
                </a:solidFill>
                <a:latin typeface="Abadi"/>
              </a:rPr>
              <a:t>observe the success rate as function of payload for different launch sites.</a:t>
            </a:r>
          </a:p>
          <a:p>
            <a:pPr>
              <a:lnSpc>
                <a:spcPct val="100000"/>
              </a:lnSpc>
              <a:spcBef>
                <a:spcPts val="1400"/>
              </a:spcBef>
            </a:pPr>
            <a:r>
              <a:rPr lang="en-US" sz="2200" b="1" dirty="0">
                <a:solidFill>
                  <a:schemeClr val="accent3">
                    <a:lumMod val="25000"/>
                  </a:schemeClr>
                </a:solidFill>
                <a:latin typeface="Abadi"/>
              </a:rPr>
              <a:t>Success Rate vs. Orbit Type: </a:t>
            </a:r>
            <a:r>
              <a:rPr lang="en-US" sz="2200" dirty="0">
                <a:solidFill>
                  <a:schemeClr val="accent3">
                    <a:lumMod val="25000"/>
                  </a:schemeClr>
                </a:solidFill>
                <a:latin typeface="Abadi"/>
              </a:rPr>
              <a:t>observe the effect of the orbit on success rate</a:t>
            </a:r>
          </a:p>
          <a:p>
            <a:pPr>
              <a:lnSpc>
                <a:spcPct val="100000"/>
              </a:lnSpc>
              <a:spcBef>
                <a:spcPts val="1400"/>
              </a:spcBef>
            </a:pPr>
            <a:r>
              <a:rPr lang="en-US" sz="2200" b="1" dirty="0">
                <a:solidFill>
                  <a:schemeClr val="accent3">
                    <a:lumMod val="25000"/>
                  </a:schemeClr>
                </a:solidFill>
                <a:latin typeface="Abadi"/>
              </a:rPr>
              <a:t>Flight Number vs. Orbit Type: </a:t>
            </a:r>
            <a:r>
              <a:rPr lang="en-US" sz="2200" dirty="0">
                <a:solidFill>
                  <a:schemeClr val="accent3">
                    <a:lumMod val="25000"/>
                  </a:schemeClr>
                </a:solidFill>
                <a:latin typeface="Abadi"/>
              </a:rPr>
              <a:t>observe the success rate as the Flight number increases for different Orbit types</a:t>
            </a:r>
          </a:p>
          <a:p>
            <a:pPr>
              <a:lnSpc>
                <a:spcPct val="100000"/>
              </a:lnSpc>
              <a:spcBef>
                <a:spcPts val="1400"/>
              </a:spcBef>
            </a:pPr>
            <a:r>
              <a:rPr lang="en-US" sz="2200" b="1" dirty="0">
                <a:solidFill>
                  <a:schemeClr val="accent3">
                    <a:lumMod val="25000"/>
                  </a:schemeClr>
                </a:solidFill>
                <a:latin typeface="Abadi"/>
              </a:rPr>
              <a:t>Payload vs. Orbit Type: </a:t>
            </a:r>
            <a:r>
              <a:rPr lang="en-US" sz="2200" dirty="0">
                <a:solidFill>
                  <a:schemeClr val="accent3">
                    <a:lumMod val="25000"/>
                  </a:schemeClr>
                </a:solidFill>
                <a:latin typeface="Abadi"/>
              </a:rPr>
              <a:t>observe the success rate as function of payload for different orbit types.</a:t>
            </a:r>
          </a:p>
          <a:p>
            <a:pPr>
              <a:lnSpc>
                <a:spcPct val="100000"/>
              </a:lnSpc>
              <a:spcBef>
                <a:spcPts val="1400"/>
              </a:spcBef>
            </a:pPr>
            <a:r>
              <a:rPr lang="en-US" sz="2200" b="1" dirty="0">
                <a:solidFill>
                  <a:schemeClr val="accent3">
                    <a:lumMod val="25000"/>
                  </a:schemeClr>
                </a:solidFill>
                <a:latin typeface="Abadi"/>
              </a:rPr>
              <a:t>Launch Success Yearly Trend: </a:t>
            </a:r>
            <a:r>
              <a:rPr lang="en-US" sz="2200" dirty="0">
                <a:solidFill>
                  <a:schemeClr val="accent3">
                    <a:lumMod val="25000"/>
                  </a:schemeClr>
                </a:solidFill>
                <a:latin typeface="Abadi"/>
              </a:rPr>
              <a:t>Learning effect on success rate.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aixaDeTexto 5">
            <a:extLst>
              <a:ext uri="{FF2B5EF4-FFF2-40B4-BE49-F238E27FC236}">
                <a16:creationId xmlns:a16="http://schemas.microsoft.com/office/drawing/2014/main" id="{14F98157-5B2E-4B74-91CD-21F1EDABBE55}"/>
              </a:ext>
            </a:extLst>
          </p:cNvPr>
          <p:cNvSpPr txBox="1"/>
          <p:nvPr/>
        </p:nvSpPr>
        <p:spPr>
          <a:xfrm>
            <a:off x="292100" y="6342217"/>
            <a:ext cx="12090400" cy="369332"/>
          </a:xfrm>
          <a:prstGeom prst="rect">
            <a:avLst/>
          </a:prstGeom>
          <a:noFill/>
        </p:spPr>
        <p:txBody>
          <a:bodyPr wrap="square">
            <a:spAutoFit/>
          </a:bodyPr>
          <a:lstStyle/>
          <a:p>
            <a:r>
              <a:rPr lang="pt-BR" dirty="0"/>
              <a:t>https://github.com/dlpLacerda/IBM-data-science-capstone/blob/main/2_2_EDA%20with%20Visualization%20lab.ipynb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2700"/>
            <a:ext cx="9745589" cy="532130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All Launch Site Names: </a:t>
            </a:r>
          </a:p>
          <a:p>
            <a:pPr>
              <a:lnSpc>
                <a:spcPct val="100000"/>
              </a:lnSpc>
              <a:spcBef>
                <a:spcPts val="1400"/>
              </a:spcBef>
            </a:pPr>
            <a:r>
              <a:rPr lang="en-US" sz="2200" dirty="0">
                <a:solidFill>
                  <a:schemeClr val="accent3">
                    <a:lumMod val="25000"/>
                  </a:schemeClr>
                </a:solidFill>
                <a:latin typeface="Abadi"/>
              </a:rPr>
              <a:t>Launch Site Names Begin with 'CCA'</a:t>
            </a:r>
          </a:p>
          <a:p>
            <a:pPr>
              <a:lnSpc>
                <a:spcPct val="100000"/>
              </a:lnSpc>
              <a:spcBef>
                <a:spcPts val="1400"/>
              </a:spcBef>
            </a:pPr>
            <a:r>
              <a:rPr lang="en-US" sz="2200" dirty="0">
                <a:solidFill>
                  <a:schemeClr val="accent3">
                    <a:lumMod val="25000"/>
                  </a:schemeClr>
                </a:solidFill>
                <a:latin typeface="Abadi"/>
              </a:rPr>
              <a:t>Total Payload Mass</a:t>
            </a:r>
          </a:p>
          <a:p>
            <a:pPr>
              <a:lnSpc>
                <a:spcPct val="100000"/>
              </a:lnSpc>
              <a:spcBef>
                <a:spcPts val="1400"/>
              </a:spcBef>
            </a:pPr>
            <a:r>
              <a:rPr lang="en-US" sz="2200" dirty="0">
                <a:solidFill>
                  <a:schemeClr val="accent3">
                    <a:lumMod val="25000"/>
                  </a:schemeClr>
                </a:solidFill>
                <a:latin typeface="Abadi"/>
              </a:rPr>
              <a:t>Average Payload Mass by F9 v1.1</a:t>
            </a:r>
          </a:p>
          <a:p>
            <a:pPr>
              <a:lnSpc>
                <a:spcPct val="100000"/>
              </a:lnSpc>
              <a:spcBef>
                <a:spcPts val="1400"/>
              </a:spcBef>
            </a:pPr>
            <a:r>
              <a:rPr lang="en-US" sz="2200" dirty="0">
                <a:solidFill>
                  <a:schemeClr val="accent3">
                    <a:lumMod val="25000"/>
                  </a:schemeClr>
                </a:solidFill>
                <a:latin typeface="Abadi"/>
              </a:rPr>
              <a:t>First Successful Ground Landing Date</a:t>
            </a:r>
          </a:p>
          <a:p>
            <a:pPr>
              <a:lnSpc>
                <a:spcPct val="100000"/>
              </a:lnSpc>
              <a:spcBef>
                <a:spcPts val="1400"/>
              </a:spcBef>
            </a:pPr>
            <a:r>
              <a:rPr lang="en-US" sz="2200" dirty="0">
                <a:solidFill>
                  <a:schemeClr val="accent3">
                    <a:lumMod val="25000"/>
                  </a:schemeClr>
                </a:solidFill>
                <a:latin typeface="Abadi"/>
              </a:rPr>
              <a:t>Successful Drone Ship Landing with Payload between 4000 and 6000</a:t>
            </a:r>
          </a:p>
          <a:p>
            <a:pPr>
              <a:lnSpc>
                <a:spcPct val="100000"/>
              </a:lnSpc>
              <a:spcBef>
                <a:spcPts val="1400"/>
              </a:spcBef>
            </a:pPr>
            <a:r>
              <a:rPr lang="en-US" sz="2200" dirty="0">
                <a:solidFill>
                  <a:schemeClr val="accent3">
                    <a:lumMod val="25000"/>
                  </a:schemeClr>
                </a:solidFill>
                <a:latin typeface="Abadi"/>
              </a:rPr>
              <a:t>Total Number of Successful and Failure Mission Outcomes</a:t>
            </a:r>
          </a:p>
          <a:p>
            <a:pPr>
              <a:lnSpc>
                <a:spcPct val="100000"/>
              </a:lnSpc>
              <a:spcBef>
                <a:spcPts val="1400"/>
              </a:spcBef>
            </a:pPr>
            <a:r>
              <a:rPr lang="en-US" sz="2200" dirty="0">
                <a:solidFill>
                  <a:schemeClr val="accent3">
                    <a:lumMod val="25000"/>
                  </a:schemeClr>
                </a:solidFill>
                <a:latin typeface="Abadi"/>
              </a:rPr>
              <a:t>Boosters Carried Maximum Payload</a:t>
            </a:r>
          </a:p>
          <a:p>
            <a:pPr>
              <a:lnSpc>
                <a:spcPct val="100000"/>
              </a:lnSpc>
              <a:spcBef>
                <a:spcPts val="1400"/>
              </a:spcBef>
            </a:pPr>
            <a:r>
              <a:rPr lang="en-US" sz="2200" dirty="0">
                <a:solidFill>
                  <a:schemeClr val="accent3">
                    <a:lumMod val="25000"/>
                  </a:schemeClr>
                </a:solidFill>
                <a:latin typeface="Abadi"/>
              </a:rPr>
              <a:t>2015 Launch Records</a:t>
            </a:r>
          </a:p>
          <a:p>
            <a:pPr>
              <a:lnSpc>
                <a:spcPct val="100000"/>
              </a:lnSpc>
              <a:spcBef>
                <a:spcPts val="1400"/>
              </a:spcBef>
            </a:pPr>
            <a:r>
              <a:rPr lang="en-US" sz="2200" dirty="0">
                <a:solidFill>
                  <a:schemeClr val="accent3">
                    <a:lumMod val="25000"/>
                  </a:schemeClr>
                </a:solidFill>
                <a:latin typeface="Abadi"/>
              </a:rPr>
              <a:t>Rank Landing Outcomes Between 2010-06-04 and 2017-03-20</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aixaDeTexto 5">
            <a:extLst>
              <a:ext uri="{FF2B5EF4-FFF2-40B4-BE49-F238E27FC236}">
                <a16:creationId xmlns:a16="http://schemas.microsoft.com/office/drawing/2014/main" id="{2D9E6EB1-5138-484F-A69B-6E6478EB8860}"/>
              </a:ext>
            </a:extLst>
          </p:cNvPr>
          <p:cNvSpPr txBox="1"/>
          <p:nvPr/>
        </p:nvSpPr>
        <p:spPr>
          <a:xfrm>
            <a:off x="0" y="6471503"/>
            <a:ext cx="11976100" cy="369332"/>
          </a:xfrm>
          <a:prstGeom prst="rect">
            <a:avLst/>
          </a:prstGeom>
          <a:noFill/>
        </p:spPr>
        <p:txBody>
          <a:bodyPr wrap="square">
            <a:spAutoFit/>
          </a:bodyPr>
          <a:lstStyle/>
          <a:p>
            <a:r>
              <a:rPr lang="pt-BR" dirty="0"/>
              <a:t>https://github.com/dlpLacerda/IBM-data-science-capstone/blob/main/2_1_Complete%20the%20EDA%20with%20SQL.ipynb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56989"/>
            <a:ext cx="10515600" cy="435133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Launch sites’ name as a string mark: </a:t>
            </a:r>
            <a:r>
              <a:rPr lang="en-US" sz="2200" dirty="0">
                <a:solidFill>
                  <a:schemeClr val="accent3">
                    <a:lumMod val="25000"/>
                  </a:schemeClr>
                </a:solidFill>
                <a:latin typeface="Abadi" panose="020B0604020104020204" pitchFamily="34" charset="0"/>
              </a:rPr>
              <a:t>to identify launch site</a:t>
            </a:r>
          </a:p>
          <a:p>
            <a:pPr>
              <a:lnSpc>
                <a:spcPct val="100000"/>
              </a:lnSpc>
              <a:spcBef>
                <a:spcPts val="1400"/>
              </a:spcBef>
            </a:pPr>
            <a:r>
              <a:rPr lang="en-US" sz="2200" b="1" dirty="0">
                <a:solidFill>
                  <a:schemeClr val="accent3">
                    <a:lumMod val="25000"/>
                  </a:schemeClr>
                </a:solidFill>
                <a:latin typeface="Abadi" panose="020B0604020104020204" pitchFamily="34" charset="0"/>
              </a:rPr>
              <a:t>Launch sites’ location as a blue circle mark</a:t>
            </a:r>
            <a:r>
              <a:rPr lang="en-US" sz="2200" dirty="0">
                <a:solidFill>
                  <a:schemeClr val="accent3">
                    <a:lumMod val="25000"/>
                  </a:schemeClr>
                </a:solidFill>
                <a:latin typeface="Abadi" panose="020B0604020104020204" pitchFamily="34" charset="0"/>
              </a:rPr>
              <a:t>: to identify launch site location</a:t>
            </a:r>
          </a:p>
          <a:p>
            <a:pPr>
              <a:lnSpc>
                <a:spcPct val="100000"/>
              </a:lnSpc>
              <a:spcBef>
                <a:spcPts val="1400"/>
              </a:spcBef>
            </a:pPr>
            <a:r>
              <a:rPr lang="en-US" sz="2200" b="1" dirty="0">
                <a:solidFill>
                  <a:schemeClr val="accent3">
                    <a:lumMod val="25000"/>
                  </a:schemeClr>
                </a:solidFill>
                <a:latin typeface="Abadi" panose="020B0604020104020204" pitchFamily="34" charset="0"/>
              </a:rPr>
              <a:t>Success/failed launches for each site as cluster marker: </a:t>
            </a:r>
            <a:r>
              <a:rPr lang="en-US" sz="2200" dirty="0">
                <a:solidFill>
                  <a:schemeClr val="accent3">
                    <a:lumMod val="25000"/>
                  </a:schemeClr>
                </a:solidFill>
                <a:latin typeface="Abadi" panose="020B0604020104020204" pitchFamily="34" charset="0"/>
              </a:rPr>
              <a:t>to visualize success</a:t>
            </a:r>
          </a:p>
          <a:p>
            <a:pPr>
              <a:lnSpc>
                <a:spcPct val="100000"/>
              </a:lnSpc>
              <a:spcBef>
                <a:spcPts val="1400"/>
              </a:spcBef>
            </a:pPr>
            <a:r>
              <a:rPr lang="en-US" sz="2200" b="1" dirty="0">
                <a:solidFill>
                  <a:schemeClr val="accent3">
                    <a:lumMod val="25000"/>
                  </a:schemeClr>
                </a:solidFill>
                <a:latin typeface="Abadi" panose="020B0604020104020204" pitchFamily="34" charset="0"/>
              </a:rPr>
              <a:t>Distance to highway: </a:t>
            </a:r>
            <a:r>
              <a:rPr lang="en-US" sz="2200" dirty="0">
                <a:solidFill>
                  <a:schemeClr val="accent3">
                    <a:lumMod val="25000"/>
                  </a:schemeClr>
                </a:solidFill>
                <a:latin typeface="Abadi" panose="020B0604020104020204" pitchFamily="34" charset="0"/>
              </a:rPr>
              <a:t>to identify nearby city infrastructure</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CaixaDeTexto 5">
            <a:extLst>
              <a:ext uri="{FF2B5EF4-FFF2-40B4-BE49-F238E27FC236}">
                <a16:creationId xmlns:a16="http://schemas.microsoft.com/office/drawing/2014/main" id="{C1AF7775-4E20-4B4D-9B23-6A5D72A176B2}"/>
              </a:ext>
            </a:extLst>
          </p:cNvPr>
          <p:cNvSpPr txBox="1"/>
          <p:nvPr/>
        </p:nvSpPr>
        <p:spPr>
          <a:xfrm>
            <a:off x="0" y="5398808"/>
            <a:ext cx="12192000" cy="338554"/>
          </a:xfrm>
          <a:prstGeom prst="rect">
            <a:avLst/>
          </a:prstGeom>
          <a:noFill/>
        </p:spPr>
        <p:txBody>
          <a:bodyPr wrap="square">
            <a:spAutoFit/>
          </a:bodyPr>
          <a:lstStyle/>
          <a:p>
            <a:r>
              <a:rPr lang="pt-BR" sz="1600" dirty="0"/>
              <a:t>https://github.com/dlpLacerda/IBM-data-science-capstone/blob/main/3_1_Complete%20the%20Data%20Visualization%20with%20Folium.ipynb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b="1" dirty="0"/>
              <a:t>Launch success count for all sites: </a:t>
            </a:r>
            <a:r>
              <a:rPr lang="en-US" dirty="0"/>
              <a:t>identify most successfully used launch site.</a:t>
            </a:r>
          </a:p>
          <a:p>
            <a:endParaRPr lang="en-US" dirty="0"/>
          </a:p>
          <a:p>
            <a:r>
              <a:rPr lang="en-US" b="1" dirty="0"/>
              <a:t>Success ratio by site: </a:t>
            </a:r>
            <a:r>
              <a:rPr lang="en-US" dirty="0"/>
              <a:t>identify highest launch success ratio</a:t>
            </a:r>
          </a:p>
          <a:p>
            <a:endParaRPr lang="en-US" dirty="0"/>
          </a:p>
          <a:p>
            <a:r>
              <a:rPr lang="en-US" b="1" dirty="0"/>
              <a:t>Payload vs. Launch Outcome: </a:t>
            </a:r>
            <a:r>
              <a:rPr lang="en-US" dirty="0"/>
              <a:t>identify most </a:t>
            </a:r>
            <a:r>
              <a:rPr lang="en-US" dirty="0" err="1"/>
              <a:t>successiful</a:t>
            </a:r>
            <a:r>
              <a:rPr lang="en-US" dirty="0"/>
              <a:t> buster and payload.</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CaixaDeTexto 5">
            <a:extLst>
              <a:ext uri="{FF2B5EF4-FFF2-40B4-BE49-F238E27FC236}">
                <a16:creationId xmlns:a16="http://schemas.microsoft.com/office/drawing/2014/main" id="{AC63AE42-0904-43FF-B7ED-ABFFCBAD03D3}"/>
              </a:ext>
            </a:extLst>
          </p:cNvPr>
          <p:cNvSpPr txBox="1"/>
          <p:nvPr/>
        </p:nvSpPr>
        <p:spPr>
          <a:xfrm>
            <a:off x="-68190" y="5715298"/>
            <a:ext cx="12260189" cy="307777"/>
          </a:xfrm>
          <a:prstGeom prst="rect">
            <a:avLst/>
          </a:prstGeom>
          <a:noFill/>
        </p:spPr>
        <p:txBody>
          <a:bodyPr wrap="square">
            <a:spAutoFit/>
          </a:bodyPr>
          <a:lstStyle/>
          <a:p>
            <a:r>
              <a:rPr lang="pt-BR" sz="1400" dirty="0"/>
              <a:t>https://github.com/dlpLacerda/IBM-data-science-capstone/blob/main/3_2_Build%20an%20Interactive%20Dashboard%20with%20Ploty%20Dash.py</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a 5">
            <a:extLst>
              <a:ext uri="{FF2B5EF4-FFF2-40B4-BE49-F238E27FC236}">
                <a16:creationId xmlns:a16="http://schemas.microsoft.com/office/drawing/2014/main" id="{B3919F28-EF40-4127-82B4-B39A4D3E05EA}"/>
              </a:ext>
            </a:extLst>
          </p:cNvPr>
          <p:cNvGraphicFramePr/>
          <p:nvPr>
            <p:extLst>
              <p:ext uri="{D42A27DB-BD31-4B8C-83A1-F6EECF244321}">
                <p14:modId xmlns:p14="http://schemas.microsoft.com/office/powerpoint/2010/main" val="3191117071"/>
              </p:ext>
            </p:extLst>
          </p:nvPr>
        </p:nvGraphicFramePr>
        <p:xfrm>
          <a:off x="6096000" y="1562100"/>
          <a:ext cx="5458427" cy="5144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ixaDeTexto 6">
            <a:extLst>
              <a:ext uri="{FF2B5EF4-FFF2-40B4-BE49-F238E27FC236}">
                <a16:creationId xmlns:a16="http://schemas.microsoft.com/office/drawing/2014/main" id="{EF0EFA3C-1DDD-4A61-BE6A-D19440E56E2B}"/>
              </a:ext>
            </a:extLst>
          </p:cNvPr>
          <p:cNvSpPr txBox="1"/>
          <p:nvPr/>
        </p:nvSpPr>
        <p:spPr>
          <a:xfrm>
            <a:off x="637573" y="2868136"/>
            <a:ext cx="4874227" cy="1754326"/>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The prediction of success was done by training Logistic regression (LR), Support Vector Machine (SVM), Decision Tree (Tree), and K neighbors classifiers. The final accuracy was compared, and the effect of the test set size was studied.</a:t>
            </a:r>
            <a:endParaRPr lang="pt-BR" dirty="0"/>
          </a:p>
        </p:txBody>
      </p:sp>
      <p:sp>
        <p:nvSpPr>
          <p:cNvPr id="9" name="CaixaDeTexto 8">
            <a:extLst>
              <a:ext uri="{FF2B5EF4-FFF2-40B4-BE49-F238E27FC236}">
                <a16:creationId xmlns:a16="http://schemas.microsoft.com/office/drawing/2014/main" id="{39C3B295-7029-477C-844D-A68C340E12CA}"/>
              </a:ext>
            </a:extLst>
          </p:cNvPr>
          <p:cNvSpPr txBox="1"/>
          <p:nvPr/>
        </p:nvSpPr>
        <p:spPr>
          <a:xfrm>
            <a:off x="26686" y="5503881"/>
            <a:ext cx="6096000" cy="923330"/>
          </a:xfrm>
          <a:prstGeom prst="rect">
            <a:avLst/>
          </a:prstGeom>
          <a:noFill/>
        </p:spPr>
        <p:txBody>
          <a:bodyPr wrap="square">
            <a:spAutoFit/>
          </a:bodyPr>
          <a:lstStyle/>
          <a:p>
            <a:r>
              <a:rPr lang="pt-BR" dirty="0"/>
              <a:t>https://github.com/dlpLacerda/IBM-data-science-capstone/blob/main/4_1_Machine%20Learning%20Prediction%20lab.ipynb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62528" y="1268687"/>
            <a:ext cx="6118475" cy="55893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bg2">
                    <a:lumMod val="50000"/>
                  </a:schemeClr>
                </a:solidFill>
                <a:latin typeface="Abadi" panose="020B0604020104020204" pitchFamily="34" charset="0"/>
              </a:rPr>
              <a:t>increasing of success rate as the Flight number increases</a:t>
            </a:r>
          </a:p>
          <a:p>
            <a:pPr lvl="1">
              <a:lnSpc>
                <a:spcPct val="100000"/>
              </a:lnSpc>
              <a:spcBef>
                <a:spcPts val="1400"/>
              </a:spcBef>
            </a:pPr>
            <a:r>
              <a:rPr lang="en-US" sz="1800" dirty="0">
                <a:solidFill>
                  <a:schemeClr val="bg2">
                    <a:lumMod val="50000"/>
                  </a:schemeClr>
                </a:solidFill>
                <a:latin typeface="Abadi" panose="020B0604020104020204" pitchFamily="34" charset="0"/>
              </a:rPr>
              <a:t>The success rate of some launch sites are affected by payload</a:t>
            </a:r>
          </a:p>
          <a:p>
            <a:pPr lvl="1">
              <a:lnSpc>
                <a:spcPct val="100000"/>
              </a:lnSpc>
              <a:spcBef>
                <a:spcPts val="1400"/>
              </a:spcBef>
            </a:pPr>
            <a:r>
              <a:rPr lang="en-US" sz="1800" dirty="0">
                <a:solidFill>
                  <a:schemeClr val="bg2">
                    <a:lumMod val="50000"/>
                  </a:schemeClr>
                </a:solidFill>
                <a:latin typeface="Abadi" panose="020B0604020104020204" pitchFamily="34" charset="0"/>
              </a:rPr>
              <a:t>The launch success appears related to the number of flights for the LEO orbit </a:t>
            </a:r>
          </a:p>
          <a:p>
            <a:pPr lvl="1">
              <a:lnSpc>
                <a:spcPct val="100000"/>
              </a:lnSpc>
              <a:spcBef>
                <a:spcPts val="1400"/>
              </a:spcBef>
            </a:pPr>
            <a:r>
              <a:rPr lang="en-US" sz="1800" dirty="0">
                <a:solidFill>
                  <a:schemeClr val="bg2">
                    <a:lumMod val="50000"/>
                  </a:schemeClr>
                </a:solidFill>
                <a:latin typeface="Abadi" panose="020B0604020104020204" pitchFamily="34" charset="0"/>
              </a:rPr>
              <a:t>The success rate appears to increase for payloads bigger than 4000kg appears in launches on Po, LEO and ISS orbits</a:t>
            </a:r>
          </a:p>
          <a:p>
            <a:pPr lvl="1">
              <a:lnSpc>
                <a:spcPct val="100000"/>
              </a:lnSpc>
              <a:spcBef>
                <a:spcPts val="1400"/>
              </a:spcBef>
            </a:pPr>
            <a:r>
              <a:rPr lang="en-US" sz="1800" dirty="0">
                <a:solidFill>
                  <a:schemeClr val="bg2">
                    <a:lumMod val="50000"/>
                  </a:schemeClr>
                </a:solidFill>
                <a:latin typeface="Abadi" panose="020B0604020104020204" pitchFamily="34" charset="0"/>
              </a:rPr>
              <a:t>There is a remarkable increase in success rate as a function of time since 2013.</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 test set size affects the accuracy</a:t>
            </a:r>
          </a:p>
          <a:p>
            <a:pPr lvl="1">
              <a:lnSpc>
                <a:spcPct val="100000"/>
              </a:lnSpc>
              <a:spcBef>
                <a:spcPts val="1400"/>
              </a:spcBef>
            </a:pPr>
            <a:r>
              <a:rPr lang="en-US" sz="1800" dirty="0">
                <a:solidFill>
                  <a:schemeClr val="accent3">
                    <a:lumMod val="25000"/>
                  </a:schemeClr>
                </a:solidFill>
                <a:latin typeface="Abadi" panose="020B0604020104020204" pitchFamily="34" charset="0"/>
              </a:rPr>
              <a:t>For a size of 0.4, the </a:t>
            </a:r>
            <a:r>
              <a:rPr lang="en-US" sz="1800" dirty="0" err="1">
                <a:solidFill>
                  <a:schemeClr val="accent3">
                    <a:lumMod val="25000"/>
                  </a:schemeClr>
                </a:solidFill>
                <a:latin typeface="Abadi" panose="020B0604020104020204" pitchFamily="34" charset="0"/>
              </a:rPr>
              <a:t>knn</a:t>
            </a:r>
            <a:r>
              <a:rPr lang="en-US" sz="1800" dirty="0">
                <a:solidFill>
                  <a:schemeClr val="accent3">
                    <a:lumMod val="25000"/>
                  </a:schemeClr>
                </a:solidFill>
                <a:latin typeface="Abadi" panose="020B0604020104020204" pitchFamily="34" charset="0"/>
              </a:rPr>
              <a:t> is the best model.</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5" name="Content Placeholder 2">
            <a:extLst>
              <a:ext uri="{FF2B5EF4-FFF2-40B4-BE49-F238E27FC236}">
                <a16:creationId xmlns:a16="http://schemas.microsoft.com/office/drawing/2014/main" id="{827682D5-D7C2-4C17-A82F-281B44F4FFC2}"/>
              </a:ext>
            </a:extLst>
          </p:cNvPr>
          <p:cNvSpPr txBox="1">
            <a:spLocks/>
          </p:cNvSpPr>
          <p:nvPr/>
        </p:nvSpPr>
        <p:spPr>
          <a:xfrm>
            <a:off x="6451601" y="1268687"/>
            <a:ext cx="5006372" cy="5436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Interactive analytics demo in screenshots</a:t>
            </a:r>
          </a:p>
          <a:p>
            <a:pPr lvl="1"/>
            <a:endParaRPr lang="en-US" sz="1800" dirty="0"/>
          </a:p>
          <a:p>
            <a:pPr marL="457200" lvl="1" indent="0">
              <a:buNone/>
            </a:pPr>
            <a:endParaRPr lang="en-US" sz="1800" dirty="0"/>
          </a:p>
        </p:txBody>
      </p:sp>
      <p:pic>
        <p:nvPicPr>
          <p:cNvPr id="6" name="Imagem 5">
            <a:extLst>
              <a:ext uri="{FF2B5EF4-FFF2-40B4-BE49-F238E27FC236}">
                <a16:creationId xmlns:a16="http://schemas.microsoft.com/office/drawing/2014/main" id="{F7C246BE-E8F8-4283-9D71-48901CCC9491}"/>
              </a:ext>
            </a:extLst>
          </p:cNvPr>
          <p:cNvPicPr>
            <a:picLocks noChangeAspect="1"/>
          </p:cNvPicPr>
          <p:nvPr/>
        </p:nvPicPr>
        <p:blipFill>
          <a:blip r:embed="rId4"/>
          <a:stretch>
            <a:fillRect/>
          </a:stretch>
        </p:blipFill>
        <p:spPr>
          <a:xfrm>
            <a:off x="6581262" y="2463800"/>
            <a:ext cx="5047309" cy="256723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555087"/>
            <a:ext cx="10687961" cy="729471"/>
          </a:xfrm>
          <a:prstGeom prst="rect">
            <a:avLst/>
          </a:prstGeom>
        </p:spPr>
        <p:txBody>
          <a:bodyPr>
            <a:normAutofit fontScale="77500" lnSpcReduction="20000"/>
          </a:bodyPr>
          <a:lstStyle/>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It is possible to observe the increasing of success rate as the Flight number increases.</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 KSC LC 39A initially not used.</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a:extLst>
              <a:ext uri="{FF2B5EF4-FFF2-40B4-BE49-F238E27FC236}">
                <a16:creationId xmlns:a16="http://schemas.microsoft.com/office/drawing/2014/main" id="{938B386C-5BFD-4991-9310-537D201B5FB3}"/>
              </a:ext>
            </a:extLst>
          </p:cNvPr>
          <p:cNvPicPr>
            <a:picLocks noChangeAspect="1"/>
          </p:cNvPicPr>
          <p:nvPr/>
        </p:nvPicPr>
        <p:blipFill>
          <a:blip r:embed="rId3"/>
          <a:stretch>
            <a:fillRect/>
          </a:stretch>
        </p:blipFill>
        <p:spPr>
          <a:xfrm>
            <a:off x="0" y="1391891"/>
            <a:ext cx="12192000" cy="239210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m 5">
            <a:extLst>
              <a:ext uri="{FF2B5EF4-FFF2-40B4-BE49-F238E27FC236}">
                <a16:creationId xmlns:a16="http://schemas.microsoft.com/office/drawing/2014/main" id="{E8BA55FD-8952-4180-A078-2C225C43A39C}"/>
              </a:ext>
            </a:extLst>
          </p:cNvPr>
          <p:cNvPicPr>
            <a:picLocks noChangeAspect="1"/>
          </p:cNvPicPr>
          <p:nvPr/>
        </p:nvPicPr>
        <p:blipFill>
          <a:blip r:embed="rId3"/>
          <a:stretch>
            <a:fillRect/>
          </a:stretch>
        </p:blipFill>
        <p:spPr>
          <a:xfrm>
            <a:off x="0" y="1328389"/>
            <a:ext cx="12192000" cy="2372421"/>
          </a:xfrm>
          <a:prstGeom prst="rect">
            <a:avLst/>
          </a:prstGeom>
        </p:spPr>
      </p:pic>
      <p:sp>
        <p:nvSpPr>
          <p:cNvPr id="7" name="Content Placeholder 2">
            <a:extLst>
              <a:ext uri="{FF2B5EF4-FFF2-40B4-BE49-F238E27FC236}">
                <a16:creationId xmlns:a16="http://schemas.microsoft.com/office/drawing/2014/main" id="{95829559-B427-4818-B761-FCDE51EE3F0D}"/>
              </a:ext>
            </a:extLst>
          </p:cNvPr>
          <p:cNvSpPr txBox="1">
            <a:spLocks/>
          </p:cNvSpPr>
          <p:nvPr/>
        </p:nvSpPr>
        <p:spPr>
          <a:xfrm>
            <a:off x="0" y="4015091"/>
            <a:ext cx="12192000" cy="134938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the success for launches from  </a:t>
            </a:r>
            <a:r>
              <a:rPr lang="en-US" sz="2200" i="1" dirty="0">
                <a:solidFill>
                  <a:schemeClr val="accent3">
                    <a:lumMod val="25000"/>
                  </a:schemeClr>
                </a:solidFill>
                <a:latin typeface="Abadi" panose="020B0604020104020204" pitchFamily="34" charset="0"/>
              </a:rPr>
              <a:t>CCAFS SLC 40 </a:t>
            </a:r>
            <a:r>
              <a:rPr lang="en-US" sz="2200" dirty="0">
                <a:solidFill>
                  <a:schemeClr val="accent3">
                    <a:lumMod val="25000"/>
                  </a:schemeClr>
                </a:solidFill>
                <a:latin typeface="Abadi" panose="020B0604020104020204" pitchFamily="34" charset="0"/>
              </a:rPr>
              <a:t>are not affect by payload.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there is a high success rate for launches from </a:t>
            </a:r>
            <a:r>
              <a:rPr lang="en-US" sz="2200" i="1" dirty="0">
                <a:solidFill>
                  <a:schemeClr val="accent3">
                    <a:lumMod val="25000"/>
                  </a:schemeClr>
                </a:solidFill>
                <a:latin typeface="Abadi" panose="020B0604020104020204" pitchFamily="34" charset="0"/>
              </a:rPr>
              <a:t>KSC LC 39A </a:t>
            </a:r>
            <a:r>
              <a:rPr lang="en-US" sz="2200" dirty="0">
                <a:solidFill>
                  <a:schemeClr val="accent3">
                    <a:lumMod val="25000"/>
                  </a:schemeClr>
                </a:solidFill>
                <a:latin typeface="Abadi" panose="020B0604020104020204" pitchFamily="34" charset="0"/>
              </a:rPr>
              <a:t>when payload below 6000kg</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	- there is no launches with payload beyond 10000kg from site </a:t>
            </a:r>
            <a:r>
              <a:rPr lang="en-US" sz="2200" i="1" dirty="0">
                <a:solidFill>
                  <a:schemeClr val="accent3">
                    <a:lumMod val="25000"/>
                  </a:schemeClr>
                </a:solidFill>
                <a:latin typeface="Abadi" panose="020B0604020104020204" pitchFamily="34" charset="0"/>
              </a:rPr>
              <a:t>VAFB SLC 4E</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489751" y="1897179"/>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Bar chart for the success rate of each orbit type. We also show a table with the number of launches for each Orbit.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There is just one launch for the orbits ES-L1, GEO, HEO, and SO. Consequently, there is no statical meaning to the Success Rate on these points.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Imagem 7">
            <a:extLst>
              <a:ext uri="{FF2B5EF4-FFF2-40B4-BE49-F238E27FC236}">
                <a16:creationId xmlns:a16="http://schemas.microsoft.com/office/drawing/2014/main" id="{4795B5B3-6BA8-4487-B591-39E3597B2819}"/>
              </a:ext>
            </a:extLst>
          </p:cNvPr>
          <p:cNvPicPr>
            <a:picLocks noChangeAspect="1"/>
          </p:cNvPicPr>
          <p:nvPr/>
        </p:nvPicPr>
        <p:blipFill>
          <a:blip r:embed="rId3"/>
          <a:stretch>
            <a:fillRect/>
          </a:stretch>
        </p:blipFill>
        <p:spPr>
          <a:xfrm>
            <a:off x="5827756" y="1993300"/>
            <a:ext cx="879198" cy="3082134"/>
          </a:xfrm>
          <a:prstGeom prst="rect">
            <a:avLst/>
          </a:prstGeom>
        </p:spPr>
      </p:pic>
      <p:pic>
        <p:nvPicPr>
          <p:cNvPr id="10" name="Imagem 9">
            <a:extLst>
              <a:ext uri="{FF2B5EF4-FFF2-40B4-BE49-F238E27FC236}">
                <a16:creationId xmlns:a16="http://schemas.microsoft.com/office/drawing/2014/main" id="{912297B4-D559-4A4D-BFA6-53DE9C718F7F}"/>
              </a:ext>
            </a:extLst>
          </p:cNvPr>
          <p:cNvPicPr>
            <a:picLocks noChangeAspect="1"/>
          </p:cNvPicPr>
          <p:nvPr/>
        </p:nvPicPr>
        <p:blipFill>
          <a:blip r:embed="rId4"/>
          <a:stretch>
            <a:fillRect/>
          </a:stretch>
        </p:blipFill>
        <p:spPr>
          <a:xfrm>
            <a:off x="770010" y="1993300"/>
            <a:ext cx="4659039" cy="308213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989431"/>
            <a:ext cx="10615258" cy="1674016"/>
          </a:xfrm>
          <a:prstGeom prst="rect">
            <a:avLst/>
          </a:prstGeom>
        </p:spPr>
        <p:txBody>
          <a:bodyPr>
            <a:normAutofit/>
          </a:bodyPr>
          <a:lstStyle/>
          <a:p>
            <a:pPr>
              <a:lnSpc>
                <a:spcPct val="100000"/>
              </a:lnSpc>
              <a:spcBef>
                <a:spcPts val="1400"/>
              </a:spcBef>
              <a:buFontTx/>
              <a:buChar char="-"/>
            </a:pPr>
            <a:r>
              <a:rPr lang="en-US" sz="1600" b="0" i="0" dirty="0">
                <a:solidFill>
                  <a:srgbClr val="000000"/>
                </a:solidFill>
                <a:effectLst/>
                <a:latin typeface="Helvetica Neue"/>
              </a:rPr>
              <a:t>The launch </a:t>
            </a:r>
            <a:r>
              <a:rPr lang="en-US" sz="1600" dirty="0">
                <a:solidFill>
                  <a:srgbClr val="000000"/>
                </a:solidFill>
                <a:latin typeface="Helvetica Neue"/>
              </a:rPr>
              <a:t>s</a:t>
            </a:r>
            <a:r>
              <a:rPr lang="en-US" sz="1600" b="0" i="0" dirty="0">
                <a:solidFill>
                  <a:srgbClr val="000000"/>
                </a:solidFill>
                <a:effectLst/>
                <a:latin typeface="Helvetica Neue"/>
              </a:rPr>
              <a:t>uccess appears related to the number of flights for the LEO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a:extLst>
              <a:ext uri="{FF2B5EF4-FFF2-40B4-BE49-F238E27FC236}">
                <a16:creationId xmlns:a16="http://schemas.microsoft.com/office/drawing/2014/main" id="{B1BD269F-3FE9-4393-A882-8F5CB913BA86}"/>
              </a:ext>
            </a:extLst>
          </p:cNvPr>
          <p:cNvPicPr>
            <a:picLocks noChangeAspect="1"/>
          </p:cNvPicPr>
          <p:nvPr/>
        </p:nvPicPr>
        <p:blipFill>
          <a:blip r:embed="rId3"/>
          <a:stretch>
            <a:fillRect/>
          </a:stretch>
        </p:blipFill>
        <p:spPr>
          <a:xfrm>
            <a:off x="770011" y="1334669"/>
            <a:ext cx="10615258" cy="346336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7" y="5249677"/>
            <a:ext cx="10637605" cy="1238622"/>
          </a:xfrm>
          <a:prstGeom prst="rect">
            <a:avLst/>
          </a:prstGeom>
        </p:spPr>
        <p:txBody>
          <a:bodyPr>
            <a:normAutofit/>
          </a:bodyPr>
          <a:lstStyle/>
          <a:p>
            <a:pPr marL="0" indent="0" algn="l">
              <a:buNone/>
            </a:pPr>
            <a:r>
              <a:rPr lang="pt-BR" sz="2200" dirty="0">
                <a:solidFill>
                  <a:schemeClr val="accent3">
                    <a:lumMod val="25000"/>
                  </a:schemeClr>
                </a:solidFill>
                <a:latin typeface="Abadi" panose="020B0604020104020204" pitchFamily="34" charset="0"/>
              </a:rPr>
              <a:t>-</a:t>
            </a:r>
            <a:r>
              <a:rPr lang="en-US" sz="1600" b="0" i="0" dirty="0">
                <a:solidFill>
                  <a:srgbClr val="000000"/>
                </a:solidFill>
                <a:effectLst/>
                <a:latin typeface="Helvetica Neue"/>
              </a:rPr>
              <a:t> The success rate appears to increase for payloads bigger than 4000kg appears in launches on Po, LEO and ISS orbits</a:t>
            </a:r>
          </a:p>
          <a:p>
            <a:pPr marL="0" indent="0" algn="l">
              <a:buNone/>
            </a:pPr>
            <a:r>
              <a:rPr lang="en-US" sz="1600" b="0" i="0" dirty="0">
                <a:solidFill>
                  <a:srgbClr val="000000"/>
                </a:solidFill>
                <a:effectLst/>
                <a:latin typeface="Helvetica Neue"/>
              </a:rPr>
              <a:t>- It is not possible identify an effect of payload on  success rate for launches from the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a:extLst>
              <a:ext uri="{FF2B5EF4-FFF2-40B4-BE49-F238E27FC236}">
                <a16:creationId xmlns:a16="http://schemas.microsoft.com/office/drawing/2014/main" id="{8FF11591-6E6C-4FAD-911E-2AEF5CC264A9}"/>
              </a:ext>
            </a:extLst>
          </p:cNvPr>
          <p:cNvPicPr>
            <a:picLocks noChangeAspect="1"/>
          </p:cNvPicPr>
          <p:nvPr/>
        </p:nvPicPr>
        <p:blipFill>
          <a:blip r:embed="rId3"/>
          <a:stretch>
            <a:fillRect/>
          </a:stretch>
        </p:blipFill>
        <p:spPr>
          <a:xfrm>
            <a:off x="770010" y="1355477"/>
            <a:ext cx="10601623" cy="348354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5169252"/>
            <a:ext cx="10637366" cy="1130643"/>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 There is a remarkable increase in success rate as a function of time since 2013.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a:extLst>
              <a:ext uri="{FF2B5EF4-FFF2-40B4-BE49-F238E27FC236}">
                <a16:creationId xmlns:a16="http://schemas.microsoft.com/office/drawing/2014/main" id="{2BBA5F88-07A8-47CC-BA18-3BCB0A5A0334}"/>
              </a:ext>
            </a:extLst>
          </p:cNvPr>
          <p:cNvPicPr>
            <a:picLocks noChangeAspect="1"/>
          </p:cNvPicPr>
          <p:nvPr/>
        </p:nvPicPr>
        <p:blipFill>
          <a:blip r:embed="rId3"/>
          <a:stretch>
            <a:fillRect/>
          </a:stretch>
        </p:blipFill>
        <p:spPr>
          <a:xfrm>
            <a:off x="770010" y="1356775"/>
            <a:ext cx="10637367" cy="364324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7955" y="5689185"/>
            <a:ext cx="6067174" cy="371492"/>
          </a:xfrm>
          <a:prstGeom prst="rect">
            <a:avLst/>
          </a:prstGeom>
        </p:spPr>
        <p:txBody>
          <a:bodyPr>
            <a:normAutofit/>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https://en.wikipedia.org/wiki/Cape_Canaveral_Space_Launch_Complex_40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m 5">
            <a:extLst>
              <a:ext uri="{FF2B5EF4-FFF2-40B4-BE49-F238E27FC236}">
                <a16:creationId xmlns:a16="http://schemas.microsoft.com/office/drawing/2014/main" id="{023E51B1-2D7D-403E-9108-90D12E4519E0}"/>
              </a:ext>
            </a:extLst>
          </p:cNvPr>
          <p:cNvPicPr>
            <a:picLocks noChangeAspect="1"/>
          </p:cNvPicPr>
          <p:nvPr/>
        </p:nvPicPr>
        <p:blipFill>
          <a:blip r:embed="rId3"/>
          <a:stretch>
            <a:fillRect/>
          </a:stretch>
        </p:blipFill>
        <p:spPr>
          <a:xfrm>
            <a:off x="3326859" y="1947571"/>
            <a:ext cx="7696639" cy="722510"/>
          </a:xfrm>
          <a:prstGeom prst="rect">
            <a:avLst/>
          </a:prstGeom>
        </p:spPr>
      </p:pic>
      <p:pic>
        <p:nvPicPr>
          <p:cNvPr id="8" name="Imagem 7">
            <a:extLst>
              <a:ext uri="{FF2B5EF4-FFF2-40B4-BE49-F238E27FC236}">
                <a16:creationId xmlns:a16="http://schemas.microsoft.com/office/drawing/2014/main" id="{FD54EEBB-7878-4431-B290-DC68BD2081D9}"/>
              </a:ext>
            </a:extLst>
          </p:cNvPr>
          <p:cNvPicPr>
            <a:picLocks noChangeAspect="1"/>
          </p:cNvPicPr>
          <p:nvPr/>
        </p:nvPicPr>
        <p:blipFill>
          <a:blip r:embed="rId4"/>
          <a:stretch>
            <a:fillRect/>
          </a:stretch>
        </p:blipFill>
        <p:spPr>
          <a:xfrm>
            <a:off x="915926" y="1540307"/>
            <a:ext cx="1798091" cy="2259548"/>
          </a:xfrm>
          <a:prstGeom prst="rect">
            <a:avLst/>
          </a:prstGeom>
        </p:spPr>
      </p:pic>
      <p:pic>
        <p:nvPicPr>
          <p:cNvPr id="10" name="Imagem 9">
            <a:extLst>
              <a:ext uri="{FF2B5EF4-FFF2-40B4-BE49-F238E27FC236}">
                <a16:creationId xmlns:a16="http://schemas.microsoft.com/office/drawing/2014/main" id="{F080D997-E19A-4C7F-8344-241C2BBEA94E}"/>
              </a:ext>
            </a:extLst>
          </p:cNvPr>
          <p:cNvPicPr>
            <a:picLocks noChangeAspect="1"/>
          </p:cNvPicPr>
          <p:nvPr/>
        </p:nvPicPr>
        <p:blipFill>
          <a:blip r:embed="rId5"/>
          <a:stretch>
            <a:fillRect/>
          </a:stretch>
        </p:blipFill>
        <p:spPr>
          <a:xfrm>
            <a:off x="734028" y="4763498"/>
            <a:ext cx="6101100" cy="899204"/>
          </a:xfrm>
          <a:prstGeom prst="rect">
            <a:avLst/>
          </a:prstGeom>
        </p:spPr>
      </p:pic>
      <p:sp>
        <p:nvSpPr>
          <p:cNvPr id="11" name="CaixaDeTexto 10">
            <a:extLst>
              <a:ext uri="{FF2B5EF4-FFF2-40B4-BE49-F238E27FC236}">
                <a16:creationId xmlns:a16="http://schemas.microsoft.com/office/drawing/2014/main" id="{12E70000-1584-425E-960F-DA183CED9405}"/>
              </a:ext>
            </a:extLst>
          </p:cNvPr>
          <p:cNvSpPr txBox="1"/>
          <p:nvPr/>
        </p:nvSpPr>
        <p:spPr>
          <a:xfrm>
            <a:off x="7217276" y="4680219"/>
            <a:ext cx="4240696" cy="1200329"/>
          </a:xfrm>
          <a:prstGeom prst="rect">
            <a:avLst/>
          </a:prstGeom>
          <a:noFill/>
        </p:spPr>
        <p:txBody>
          <a:bodyPr wrap="square" rtlCol="0">
            <a:spAutoFit/>
          </a:bodyPr>
          <a:lstStyle/>
          <a:p>
            <a:r>
              <a:rPr lang="pt-BR" dirty="0"/>
              <a:t>As </a:t>
            </a:r>
            <a:r>
              <a:rPr lang="pt-BR" dirty="0" err="1"/>
              <a:t>pointed</a:t>
            </a:r>
            <a:r>
              <a:rPr lang="pt-BR" dirty="0"/>
              <a:t> in </a:t>
            </a:r>
            <a:r>
              <a:rPr lang="pt-BR" dirty="0" err="1"/>
              <a:t>the</a:t>
            </a:r>
            <a:r>
              <a:rPr lang="pt-BR" dirty="0"/>
              <a:t> </a:t>
            </a:r>
            <a:r>
              <a:rPr lang="pt-BR" dirty="0" err="1"/>
              <a:t>wikipedia</a:t>
            </a:r>
            <a:r>
              <a:rPr lang="pt-BR" dirty="0"/>
              <a:t> </a:t>
            </a:r>
            <a:r>
              <a:rPr lang="pt-BR" dirty="0" err="1"/>
              <a:t>page</a:t>
            </a:r>
            <a:r>
              <a:rPr lang="pt-BR" dirty="0"/>
              <a:t>, CCAFS LC-40 </a:t>
            </a:r>
            <a:r>
              <a:rPr lang="pt-BR" dirty="0" err="1"/>
              <a:t>is</a:t>
            </a:r>
            <a:r>
              <a:rPr lang="pt-BR" dirty="0"/>
              <a:t> </a:t>
            </a:r>
            <a:r>
              <a:rPr lang="pt-BR" dirty="0" err="1"/>
              <a:t>the</a:t>
            </a:r>
            <a:r>
              <a:rPr lang="pt-BR" dirty="0"/>
              <a:t> </a:t>
            </a:r>
            <a:r>
              <a:rPr lang="pt-BR" dirty="0" err="1"/>
              <a:t>old</a:t>
            </a:r>
            <a:r>
              <a:rPr lang="pt-BR" dirty="0"/>
              <a:t> </a:t>
            </a:r>
            <a:r>
              <a:rPr lang="pt-BR" dirty="0" err="1"/>
              <a:t>name</a:t>
            </a:r>
            <a:r>
              <a:rPr lang="pt-BR" dirty="0"/>
              <a:t> </a:t>
            </a:r>
            <a:r>
              <a:rPr lang="pt-BR" dirty="0" err="1"/>
              <a:t>of</a:t>
            </a:r>
            <a:r>
              <a:rPr lang="pt-BR" dirty="0"/>
              <a:t> </a:t>
            </a:r>
            <a:r>
              <a:rPr lang="pt-BR" dirty="0" err="1"/>
              <a:t>the</a:t>
            </a:r>
            <a:r>
              <a:rPr lang="pt-BR" dirty="0"/>
              <a:t> </a:t>
            </a:r>
            <a:r>
              <a:rPr lang="pt-BR" dirty="0" err="1"/>
              <a:t>launch</a:t>
            </a:r>
            <a:r>
              <a:rPr lang="pt-BR" dirty="0"/>
              <a:t> site CCAFS SLC-40. Both </a:t>
            </a:r>
            <a:r>
              <a:rPr lang="pt-BR" dirty="0" err="1"/>
              <a:t>names</a:t>
            </a:r>
            <a:r>
              <a:rPr lang="pt-BR" dirty="0"/>
              <a:t> </a:t>
            </a:r>
            <a:r>
              <a:rPr lang="pt-BR" dirty="0" err="1"/>
              <a:t>identify</a:t>
            </a:r>
            <a:r>
              <a:rPr lang="pt-BR" dirty="0"/>
              <a:t> </a:t>
            </a:r>
            <a:r>
              <a:rPr lang="pt-BR" dirty="0" err="1"/>
              <a:t>the</a:t>
            </a:r>
            <a:r>
              <a:rPr lang="pt-BR" dirty="0"/>
              <a:t> </a:t>
            </a:r>
            <a:r>
              <a:rPr lang="pt-BR" dirty="0" err="1"/>
              <a:t>same</a:t>
            </a:r>
            <a:r>
              <a:rPr lang="pt-BR" dirty="0"/>
              <a:t>  </a:t>
            </a:r>
            <a:r>
              <a:rPr lang="pt-BR" dirty="0" err="1"/>
              <a:t>place</a:t>
            </a:r>
            <a:r>
              <a:rPr lang="pt-BR" dirty="0"/>
              <a:t>.</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03208" y="5123802"/>
            <a:ext cx="6393687" cy="732431"/>
          </a:xfrm>
          <a:prstGeom prst="rect">
            <a:avLst/>
          </a:prstGeom>
        </p:spPr>
        <p:txBody>
          <a:bodyPr>
            <a:normAutofit fontScale="5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- 5 </a:t>
            </a:r>
            <a:r>
              <a:rPr lang="en-US" sz="2200" dirty="0" err="1">
                <a:solidFill>
                  <a:schemeClr val="accent3">
                    <a:lumMod val="25000"/>
                  </a:schemeClr>
                </a:solidFill>
                <a:latin typeface="Abadi" panose="020B0604020104020204" pitchFamily="34" charset="0"/>
              </a:rPr>
              <a:t>launchs</a:t>
            </a:r>
            <a:r>
              <a:rPr lang="en-US" sz="2200" dirty="0">
                <a:solidFill>
                  <a:schemeClr val="accent3">
                    <a:lumMod val="25000"/>
                  </a:schemeClr>
                </a:solidFill>
                <a:latin typeface="Abadi" panose="020B0604020104020204" pitchFamily="34" charset="0"/>
              </a:rPr>
              <a:t> from CCAFS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table show two strings for NASA customer: NASA COTS and NASA (CRS). The CRS is a purchased launch.</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m 5">
            <a:extLst>
              <a:ext uri="{FF2B5EF4-FFF2-40B4-BE49-F238E27FC236}">
                <a16:creationId xmlns:a16="http://schemas.microsoft.com/office/drawing/2014/main" id="{26EF4897-F325-4678-8AAD-B2B2F12073BC}"/>
              </a:ext>
            </a:extLst>
          </p:cNvPr>
          <p:cNvPicPr>
            <a:picLocks noChangeAspect="1"/>
          </p:cNvPicPr>
          <p:nvPr/>
        </p:nvPicPr>
        <p:blipFill>
          <a:blip r:embed="rId3"/>
          <a:stretch>
            <a:fillRect/>
          </a:stretch>
        </p:blipFill>
        <p:spPr>
          <a:xfrm>
            <a:off x="770011" y="1367982"/>
            <a:ext cx="10559256" cy="2639814"/>
          </a:xfrm>
          <a:prstGeom prst="rect">
            <a:avLst/>
          </a:prstGeom>
        </p:spPr>
      </p:pic>
      <p:pic>
        <p:nvPicPr>
          <p:cNvPr id="8" name="Imagem 7">
            <a:extLst>
              <a:ext uri="{FF2B5EF4-FFF2-40B4-BE49-F238E27FC236}">
                <a16:creationId xmlns:a16="http://schemas.microsoft.com/office/drawing/2014/main" id="{CCD1CCF3-8601-4904-94FE-3573FD7390D4}"/>
              </a:ext>
            </a:extLst>
          </p:cNvPr>
          <p:cNvPicPr>
            <a:picLocks noChangeAspect="1"/>
          </p:cNvPicPr>
          <p:nvPr/>
        </p:nvPicPr>
        <p:blipFill>
          <a:blip r:embed="rId4"/>
          <a:stretch>
            <a:fillRect/>
          </a:stretch>
        </p:blipFill>
        <p:spPr>
          <a:xfrm>
            <a:off x="770010" y="4128892"/>
            <a:ext cx="10515600" cy="732430"/>
          </a:xfrm>
          <a:prstGeom prst="rect">
            <a:avLst/>
          </a:prstGeom>
        </p:spPr>
      </p:pic>
      <p:pic>
        <p:nvPicPr>
          <p:cNvPr id="10" name="Imagem 9">
            <a:extLst>
              <a:ext uri="{FF2B5EF4-FFF2-40B4-BE49-F238E27FC236}">
                <a16:creationId xmlns:a16="http://schemas.microsoft.com/office/drawing/2014/main" id="{4C134D23-C07F-4C3B-89C7-D595C25D34A1}"/>
              </a:ext>
            </a:extLst>
          </p:cNvPr>
          <p:cNvPicPr>
            <a:picLocks noChangeAspect="1"/>
          </p:cNvPicPr>
          <p:nvPr/>
        </p:nvPicPr>
        <p:blipFill>
          <a:blip r:embed="rId5"/>
          <a:stretch>
            <a:fillRect/>
          </a:stretch>
        </p:blipFill>
        <p:spPr>
          <a:xfrm>
            <a:off x="770011" y="5075854"/>
            <a:ext cx="4121912" cy="949719"/>
          </a:xfrm>
          <a:prstGeom prst="rect">
            <a:avLst/>
          </a:prstGeom>
        </p:spPr>
      </p:pic>
      <p:sp>
        <p:nvSpPr>
          <p:cNvPr id="12" name="CaixaDeTexto 11">
            <a:extLst>
              <a:ext uri="{FF2B5EF4-FFF2-40B4-BE49-F238E27FC236}">
                <a16:creationId xmlns:a16="http://schemas.microsoft.com/office/drawing/2014/main" id="{0E9DA822-FD6D-495E-8CD0-3A2992CA0C9B}"/>
              </a:ext>
            </a:extLst>
          </p:cNvPr>
          <p:cNvSpPr txBox="1"/>
          <p:nvPr/>
        </p:nvSpPr>
        <p:spPr>
          <a:xfrm>
            <a:off x="669624" y="5996184"/>
            <a:ext cx="4222299" cy="261610"/>
          </a:xfrm>
          <a:prstGeom prst="rect">
            <a:avLst/>
          </a:prstGeom>
          <a:noFill/>
        </p:spPr>
        <p:txBody>
          <a:bodyPr wrap="square">
            <a:spAutoFit/>
          </a:bodyPr>
          <a:lstStyle/>
          <a:p>
            <a:r>
              <a:rPr lang="pt-BR" sz="1050" dirty="0"/>
              <a:t>https://www.nasa.gov/commercial-orbital-transportation-services-cots</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5175115"/>
            <a:ext cx="9745589" cy="146877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Nasa purchased launches are identified by the CRS string.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10" name="Imagem 9">
            <a:extLst>
              <a:ext uri="{FF2B5EF4-FFF2-40B4-BE49-F238E27FC236}">
                <a16:creationId xmlns:a16="http://schemas.microsoft.com/office/drawing/2014/main" id="{F6D41279-A458-4F35-9D28-7A2DBC1D0B12}"/>
              </a:ext>
            </a:extLst>
          </p:cNvPr>
          <p:cNvPicPr>
            <a:picLocks noChangeAspect="1"/>
          </p:cNvPicPr>
          <p:nvPr/>
        </p:nvPicPr>
        <p:blipFill>
          <a:blip r:embed="rId3"/>
          <a:stretch>
            <a:fillRect/>
          </a:stretch>
        </p:blipFill>
        <p:spPr>
          <a:xfrm>
            <a:off x="834131" y="1677333"/>
            <a:ext cx="10501248" cy="754581"/>
          </a:xfrm>
          <a:prstGeom prst="rect">
            <a:avLst/>
          </a:prstGeom>
        </p:spPr>
      </p:pic>
      <p:pic>
        <p:nvPicPr>
          <p:cNvPr id="12" name="Imagem 11">
            <a:extLst>
              <a:ext uri="{FF2B5EF4-FFF2-40B4-BE49-F238E27FC236}">
                <a16:creationId xmlns:a16="http://schemas.microsoft.com/office/drawing/2014/main" id="{7A65BA83-D207-4E65-8310-98C58997DB5B}"/>
              </a:ext>
            </a:extLst>
          </p:cNvPr>
          <p:cNvPicPr>
            <a:picLocks noChangeAspect="1"/>
          </p:cNvPicPr>
          <p:nvPr/>
        </p:nvPicPr>
        <p:blipFill>
          <a:blip r:embed="rId4"/>
          <a:stretch>
            <a:fillRect/>
          </a:stretch>
        </p:blipFill>
        <p:spPr>
          <a:xfrm>
            <a:off x="770011" y="2702415"/>
            <a:ext cx="2435662" cy="121783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74723"/>
            <a:ext cx="9745589" cy="170224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m 5">
            <a:extLst>
              <a:ext uri="{FF2B5EF4-FFF2-40B4-BE49-F238E27FC236}">
                <a16:creationId xmlns:a16="http://schemas.microsoft.com/office/drawing/2014/main" id="{55041B72-5D9C-447F-AB21-049AC23C9E2F}"/>
              </a:ext>
            </a:extLst>
          </p:cNvPr>
          <p:cNvPicPr>
            <a:picLocks noChangeAspect="1"/>
          </p:cNvPicPr>
          <p:nvPr/>
        </p:nvPicPr>
        <p:blipFill>
          <a:blip r:embed="rId3"/>
          <a:stretch>
            <a:fillRect/>
          </a:stretch>
        </p:blipFill>
        <p:spPr>
          <a:xfrm>
            <a:off x="770010" y="1855402"/>
            <a:ext cx="9593014" cy="676369"/>
          </a:xfrm>
          <a:prstGeom prst="rect">
            <a:avLst/>
          </a:prstGeom>
        </p:spPr>
      </p:pic>
      <p:pic>
        <p:nvPicPr>
          <p:cNvPr id="8" name="Imagem 7">
            <a:extLst>
              <a:ext uri="{FF2B5EF4-FFF2-40B4-BE49-F238E27FC236}">
                <a16:creationId xmlns:a16="http://schemas.microsoft.com/office/drawing/2014/main" id="{6A612178-50C4-436F-9DD9-C1EC5A7E2B6C}"/>
              </a:ext>
            </a:extLst>
          </p:cNvPr>
          <p:cNvPicPr>
            <a:picLocks noChangeAspect="1"/>
          </p:cNvPicPr>
          <p:nvPr/>
        </p:nvPicPr>
        <p:blipFill>
          <a:blip r:embed="rId4"/>
          <a:stretch>
            <a:fillRect/>
          </a:stretch>
        </p:blipFill>
        <p:spPr>
          <a:xfrm>
            <a:off x="770010" y="3130315"/>
            <a:ext cx="1343212" cy="56205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4426085"/>
            <a:ext cx="9745589" cy="117694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First successful landing outcome on ground pad identified as 'Success (ground pad)’ on the </a:t>
            </a:r>
            <a:r>
              <a:rPr lang="en-US" sz="2200" dirty="0" err="1">
                <a:solidFill>
                  <a:schemeClr val="accent3">
                    <a:lumMod val="25000"/>
                  </a:schemeClr>
                </a:solidFill>
                <a:latin typeface="Abadi"/>
              </a:rPr>
              <a:t>landing__outcome</a:t>
            </a:r>
            <a:r>
              <a:rPr lang="en-US" sz="2200" dirty="0">
                <a:solidFill>
                  <a:schemeClr val="accent3">
                    <a:lumMod val="25000"/>
                  </a:schemeClr>
                </a:solidFill>
                <a:latin typeface="Abadi"/>
              </a:rPr>
              <a:t> column</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14" name="Imagem 13">
            <a:extLst>
              <a:ext uri="{FF2B5EF4-FFF2-40B4-BE49-F238E27FC236}">
                <a16:creationId xmlns:a16="http://schemas.microsoft.com/office/drawing/2014/main" id="{9419C325-ECCD-45FD-9C1B-928EA2A1069A}"/>
              </a:ext>
            </a:extLst>
          </p:cNvPr>
          <p:cNvPicPr>
            <a:picLocks noChangeAspect="1"/>
          </p:cNvPicPr>
          <p:nvPr/>
        </p:nvPicPr>
        <p:blipFill>
          <a:blip r:embed="rId3"/>
          <a:stretch>
            <a:fillRect/>
          </a:stretch>
        </p:blipFill>
        <p:spPr>
          <a:xfrm>
            <a:off x="734028" y="1686389"/>
            <a:ext cx="9602540" cy="562053"/>
          </a:xfrm>
          <a:prstGeom prst="rect">
            <a:avLst/>
          </a:prstGeom>
        </p:spPr>
      </p:pic>
      <p:pic>
        <p:nvPicPr>
          <p:cNvPr id="16" name="Imagem 15">
            <a:extLst>
              <a:ext uri="{FF2B5EF4-FFF2-40B4-BE49-F238E27FC236}">
                <a16:creationId xmlns:a16="http://schemas.microsoft.com/office/drawing/2014/main" id="{C7E6E6E1-4BD8-415D-BDCC-F4DA76F40B3E}"/>
              </a:ext>
            </a:extLst>
          </p:cNvPr>
          <p:cNvPicPr>
            <a:picLocks noChangeAspect="1"/>
          </p:cNvPicPr>
          <p:nvPr/>
        </p:nvPicPr>
        <p:blipFill>
          <a:blip r:embed="rId4"/>
          <a:stretch>
            <a:fillRect/>
          </a:stretch>
        </p:blipFill>
        <p:spPr>
          <a:xfrm>
            <a:off x="770011" y="2556104"/>
            <a:ext cx="9469171" cy="78115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781887"/>
            <a:ext cx="10687961" cy="166721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Names of boosters which have successfully landed on drone ship and had payload mass greater than 4000 but less than 6000. The landing condition found using </a:t>
            </a:r>
            <a:r>
              <a:rPr lang="pt-BR" sz="2400" dirty="0"/>
              <a:t>landing__</a:t>
            </a:r>
            <a:r>
              <a:rPr lang="pt-BR" sz="2400" dirty="0" err="1"/>
              <a:t>outcome</a:t>
            </a:r>
            <a:r>
              <a:rPr lang="pt-BR" sz="2400" dirty="0"/>
              <a:t> = '</a:t>
            </a:r>
            <a:r>
              <a:rPr lang="pt-BR" sz="2400" dirty="0" err="1"/>
              <a:t>Success</a:t>
            </a:r>
            <a:r>
              <a:rPr lang="pt-BR" sz="2400" dirty="0"/>
              <a:t> (drone </a:t>
            </a:r>
            <a:r>
              <a:rPr lang="pt-BR" sz="2400" dirty="0" err="1"/>
              <a:t>ship</a:t>
            </a:r>
            <a:r>
              <a:rPr lang="pt-BR" sz="2400" dirty="0"/>
              <a:t>)’ </a:t>
            </a:r>
            <a:r>
              <a:rPr lang="pt-BR" sz="2400" dirty="0" err="1"/>
              <a:t>and</a:t>
            </a:r>
            <a:r>
              <a:rPr lang="pt-BR" sz="2400" dirty="0"/>
              <a:t> </a:t>
            </a:r>
            <a:r>
              <a:rPr lang="pt-BR" sz="2400" dirty="0" err="1"/>
              <a:t>the</a:t>
            </a:r>
            <a:r>
              <a:rPr lang="pt-BR" sz="2400" dirty="0"/>
              <a:t> </a:t>
            </a:r>
            <a:r>
              <a:rPr lang="pt-BR" sz="2400" dirty="0" err="1"/>
              <a:t>mass</a:t>
            </a:r>
            <a:r>
              <a:rPr lang="pt-BR" sz="2400" dirty="0"/>
              <a:t> </a:t>
            </a:r>
            <a:r>
              <a:rPr lang="pt-BR" sz="2400" dirty="0" err="1"/>
              <a:t>condition</a:t>
            </a:r>
            <a:r>
              <a:rPr lang="pt-BR" sz="2400" dirty="0"/>
              <a:t> </a:t>
            </a:r>
            <a:r>
              <a:rPr lang="pt-BR" sz="2400" dirty="0" err="1"/>
              <a:t>found</a:t>
            </a:r>
            <a:r>
              <a:rPr lang="pt-BR" sz="2400" dirty="0"/>
              <a:t> </a:t>
            </a:r>
            <a:r>
              <a:rPr lang="pt-BR" sz="2400" dirty="0" err="1"/>
              <a:t>using</a:t>
            </a:r>
            <a:r>
              <a:rPr lang="pt-BR" sz="2400" dirty="0"/>
              <a:t> AND payload_</a:t>
            </a:r>
            <a:r>
              <a:rPr lang="pt-BR" sz="2400" dirty="0" err="1"/>
              <a:t>mass</a:t>
            </a:r>
            <a:r>
              <a:rPr lang="pt-BR" sz="2400" dirty="0"/>
              <a:t>__kg_ </a:t>
            </a:r>
            <a:r>
              <a:rPr lang="pt-BR" sz="2400" dirty="0" err="1"/>
              <a:t>between</a:t>
            </a:r>
            <a:r>
              <a:rPr lang="pt-BR" sz="2400" dirty="0"/>
              <a:t> 4000 </a:t>
            </a:r>
            <a:r>
              <a:rPr lang="pt-BR" sz="2400" dirty="0" err="1"/>
              <a:t>and</a:t>
            </a:r>
            <a:r>
              <a:rPr lang="pt-BR" sz="2400" dirty="0"/>
              <a:t>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CaixaDeTexto 5">
            <a:extLst>
              <a:ext uri="{FF2B5EF4-FFF2-40B4-BE49-F238E27FC236}">
                <a16:creationId xmlns:a16="http://schemas.microsoft.com/office/drawing/2014/main" id="{03ACB2CC-B8D2-46B9-842D-9716BC76D0C2}"/>
              </a:ext>
            </a:extLst>
          </p:cNvPr>
          <p:cNvSpPr txBox="1"/>
          <p:nvPr/>
        </p:nvSpPr>
        <p:spPr>
          <a:xfrm>
            <a:off x="770010" y="1645347"/>
            <a:ext cx="10687961" cy="646331"/>
          </a:xfrm>
          <a:prstGeom prst="rect">
            <a:avLst/>
          </a:prstGeom>
          <a:solidFill>
            <a:schemeClr val="bg1"/>
          </a:solidFill>
        </p:spPr>
        <p:txBody>
          <a:bodyPr wrap="square">
            <a:spAutoFit/>
          </a:bodyPr>
          <a:lstStyle/>
          <a:p>
            <a:r>
              <a:rPr lang="pt-BR" sz="1200" dirty="0"/>
              <a:t>%%</a:t>
            </a:r>
            <a:r>
              <a:rPr lang="pt-BR" sz="1200" dirty="0" err="1"/>
              <a:t>sql</a:t>
            </a:r>
            <a:endParaRPr lang="pt-BR" sz="1200" dirty="0"/>
          </a:p>
          <a:p>
            <a:endParaRPr lang="pt-BR" sz="1200" dirty="0"/>
          </a:p>
          <a:p>
            <a:r>
              <a:rPr lang="pt-BR" sz="1200" dirty="0"/>
              <a:t>SELECT  </a:t>
            </a:r>
            <a:r>
              <a:rPr lang="pt-BR" sz="1200" dirty="0" err="1"/>
              <a:t>booster_version</a:t>
            </a:r>
            <a:r>
              <a:rPr lang="pt-BR" sz="1200" dirty="0"/>
              <a:t> </a:t>
            </a:r>
            <a:r>
              <a:rPr lang="pt-BR" sz="1200" dirty="0" err="1"/>
              <a:t>from</a:t>
            </a:r>
            <a:r>
              <a:rPr lang="pt-BR" sz="1200" dirty="0"/>
              <a:t> SWT84033.SPACEXDATASET </a:t>
            </a:r>
            <a:r>
              <a:rPr lang="pt-BR" sz="1200" dirty="0" err="1"/>
              <a:t>where</a:t>
            </a:r>
            <a:r>
              <a:rPr lang="pt-BR" sz="1200" dirty="0"/>
              <a:t> landing__</a:t>
            </a:r>
            <a:r>
              <a:rPr lang="pt-BR" sz="1200" dirty="0" err="1"/>
              <a:t>outcome</a:t>
            </a:r>
            <a:r>
              <a:rPr lang="pt-BR" sz="1200" dirty="0"/>
              <a:t> = '</a:t>
            </a:r>
            <a:r>
              <a:rPr lang="pt-BR" sz="1200" dirty="0" err="1"/>
              <a:t>Success</a:t>
            </a:r>
            <a:r>
              <a:rPr lang="pt-BR" sz="1200" dirty="0"/>
              <a:t> (drone </a:t>
            </a:r>
            <a:r>
              <a:rPr lang="pt-BR" sz="1200" dirty="0" err="1"/>
              <a:t>ship</a:t>
            </a:r>
            <a:r>
              <a:rPr lang="pt-BR" sz="1200" dirty="0"/>
              <a:t>)' AND payload_</a:t>
            </a:r>
            <a:r>
              <a:rPr lang="pt-BR" sz="1200" dirty="0" err="1"/>
              <a:t>mass</a:t>
            </a:r>
            <a:r>
              <a:rPr lang="pt-BR" sz="1200" dirty="0"/>
              <a:t>__kg_ </a:t>
            </a:r>
            <a:r>
              <a:rPr lang="pt-BR" sz="1200" dirty="0" err="1"/>
              <a:t>between</a:t>
            </a:r>
            <a:r>
              <a:rPr lang="pt-BR" sz="1200" dirty="0"/>
              <a:t> 4000 </a:t>
            </a:r>
            <a:r>
              <a:rPr lang="pt-BR" sz="1200" dirty="0" err="1"/>
              <a:t>and</a:t>
            </a:r>
            <a:r>
              <a:rPr lang="pt-BR" sz="1200" dirty="0"/>
              <a:t> 6000</a:t>
            </a:r>
          </a:p>
        </p:txBody>
      </p:sp>
      <p:pic>
        <p:nvPicPr>
          <p:cNvPr id="10" name="Imagem 9">
            <a:extLst>
              <a:ext uri="{FF2B5EF4-FFF2-40B4-BE49-F238E27FC236}">
                <a16:creationId xmlns:a16="http://schemas.microsoft.com/office/drawing/2014/main" id="{3C18D906-D02D-4447-8272-FD8033244190}"/>
              </a:ext>
            </a:extLst>
          </p:cNvPr>
          <p:cNvPicPr>
            <a:picLocks noChangeAspect="1"/>
          </p:cNvPicPr>
          <p:nvPr/>
        </p:nvPicPr>
        <p:blipFill>
          <a:blip r:embed="rId3"/>
          <a:stretch>
            <a:fillRect/>
          </a:stretch>
        </p:blipFill>
        <p:spPr>
          <a:xfrm>
            <a:off x="770010" y="2543511"/>
            <a:ext cx="1642990" cy="178418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6" name="Content Placeholder 2">
            <a:extLst>
              <a:ext uri="{FF2B5EF4-FFF2-40B4-BE49-F238E27FC236}">
                <a16:creationId xmlns:a16="http://schemas.microsoft.com/office/drawing/2014/main" id="{1E750136-9AC3-473D-AB97-FA50DBA2963A}"/>
              </a:ext>
            </a:extLst>
          </p:cNvPr>
          <p:cNvSpPr txBox="1">
            <a:spLocks/>
          </p:cNvSpPr>
          <p:nvPr/>
        </p:nvSpPr>
        <p:spPr>
          <a:xfrm>
            <a:off x="721629" y="2173381"/>
            <a:ext cx="10612364" cy="3084419"/>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400" dirty="0">
                <a:solidFill>
                  <a:schemeClr val="accent3">
                    <a:lumMod val="25000"/>
                  </a:schemeClr>
                </a:solidFill>
                <a:latin typeface="Abadi" panose="020B0604020104020204" pitchFamily="34" charset="0"/>
              </a:rPr>
              <a:t>Open-source SpaceX launch data was gathered from SpaceX API and Wikipedia. The data was cleaned and prepared for analysis. The Payload missing values were substituted by average, data other than related to falcon 9 data were removed. The prepared dataset was made available in a SQL database on </a:t>
            </a:r>
            <a:r>
              <a:rPr lang="en-US" sz="2400" dirty="0" err="1">
                <a:solidFill>
                  <a:schemeClr val="accent3">
                    <a:lumMod val="25000"/>
                  </a:schemeClr>
                </a:solidFill>
                <a:latin typeface="Abadi" panose="020B0604020104020204" pitchFamily="34" charset="0"/>
              </a:rPr>
              <a:t>cloud.Ibm</a:t>
            </a:r>
            <a:r>
              <a:rPr lang="en-US" sz="2400" dirty="0">
                <a:solidFill>
                  <a:schemeClr val="accent3">
                    <a:lumMod val="25000"/>
                  </a:schemeClr>
                </a:solidFill>
                <a:latin typeface="Abadi" panose="020B0604020104020204" pitchFamily="34" charset="0"/>
              </a:rPr>
              <a:t> service. A dashboard was prepared to allow fast analysis and will be delivered to the clients. As the first step, the categorical data was encoded in one-hot format, and an exploratory data analysis (EDA) was done in the search for insights. Through this approach, it was possible to identify the effects of Flight number, launch site, payload, and orbit type on success rate. The same data was used to exhibit the launch sites on a map. The prediction of success was done by training Logistic regression (LR), Support Vector Machine (SVM), Decision Tree (Tree), and K neighbors classifiers. The final accuracy was compared, and the effect of the test set size was studied.</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7810" y="5173175"/>
            <a:ext cx="9745589" cy="11461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m 5">
            <a:extLst>
              <a:ext uri="{FF2B5EF4-FFF2-40B4-BE49-F238E27FC236}">
                <a16:creationId xmlns:a16="http://schemas.microsoft.com/office/drawing/2014/main" id="{4CC8B108-78ED-44E2-9DB6-6B4DDE7AA82A}"/>
              </a:ext>
            </a:extLst>
          </p:cNvPr>
          <p:cNvPicPr>
            <a:picLocks noChangeAspect="1"/>
          </p:cNvPicPr>
          <p:nvPr/>
        </p:nvPicPr>
        <p:blipFill>
          <a:blip r:embed="rId3"/>
          <a:stretch>
            <a:fillRect/>
          </a:stretch>
        </p:blipFill>
        <p:spPr>
          <a:xfrm>
            <a:off x="770011" y="1592386"/>
            <a:ext cx="9621593" cy="695422"/>
          </a:xfrm>
          <a:prstGeom prst="rect">
            <a:avLst/>
          </a:prstGeom>
        </p:spPr>
      </p:pic>
      <p:pic>
        <p:nvPicPr>
          <p:cNvPr id="8" name="Imagem 7">
            <a:extLst>
              <a:ext uri="{FF2B5EF4-FFF2-40B4-BE49-F238E27FC236}">
                <a16:creationId xmlns:a16="http://schemas.microsoft.com/office/drawing/2014/main" id="{AE987646-3E0A-44E6-A128-3B4FE27BF6AD}"/>
              </a:ext>
            </a:extLst>
          </p:cNvPr>
          <p:cNvPicPr>
            <a:picLocks noChangeAspect="1"/>
          </p:cNvPicPr>
          <p:nvPr/>
        </p:nvPicPr>
        <p:blipFill>
          <a:blip r:embed="rId4"/>
          <a:stretch>
            <a:fillRect/>
          </a:stretch>
        </p:blipFill>
        <p:spPr>
          <a:xfrm>
            <a:off x="778022" y="2539700"/>
            <a:ext cx="4142206" cy="203049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5867887"/>
            <a:ext cx="9745589" cy="99011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List the names of the booster which have carried the maximum payload mass. The maximum payload was found in a subquery</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aixaDeTexto 5">
            <a:extLst>
              <a:ext uri="{FF2B5EF4-FFF2-40B4-BE49-F238E27FC236}">
                <a16:creationId xmlns:a16="http://schemas.microsoft.com/office/drawing/2014/main" id="{EC2C3212-7C2B-405F-B3DA-7AA7AEEBFF5D}"/>
              </a:ext>
            </a:extLst>
          </p:cNvPr>
          <p:cNvSpPr txBox="1"/>
          <p:nvPr/>
        </p:nvSpPr>
        <p:spPr>
          <a:xfrm>
            <a:off x="838200" y="1792408"/>
            <a:ext cx="10515600" cy="400110"/>
          </a:xfrm>
          <a:prstGeom prst="rect">
            <a:avLst/>
          </a:prstGeom>
          <a:solidFill>
            <a:schemeClr val="bg1"/>
          </a:solidFill>
        </p:spPr>
        <p:txBody>
          <a:bodyPr wrap="square">
            <a:spAutoFit/>
          </a:bodyPr>
          <a:lstStyle/>
          <a:p>
            <a:r>
              <a:rPr lang="pt-BR" sz="1000" dirty="0"/>
              <a:t>%%</a:t>
            </a:r>
            <a:r>
              <a:rPr lang="pt-BR" sz="1000" dirty="0" err="1"/>
              <a:t>sql</a:t>
            </a:r>
            <a:endParaRPr lang="pt-BR" sz="1000" dirty="0"/>
          </a:p>
          <a:p>
            <a:r>
              <a:rPr lang="pt-BR" sz="1000" dirty="0"/>
              <a:t>SELECT </a:t>
            </a:r>
            <a:r>
              <a:rPr lang="pt-BR" sz="1000" dirty="0" err="1"/>
              <a:t>unique</a:t>
            </a:r>
            <a:r>
              <a:rPr lang="pt-BR" sz="1000" dirty="0"/>
              <a:t>(</a:t>
            </a:r>
            <a:r>
              <a:rPr lang="pt-BR" sz="1000" dirty="0" err="1"/>
              <a:t>booster_version</a:t>
            </a:r>
            <a:r>
              <a:rPr lang="pt-BR" sz="1000" dirty="0"/>
              <a:t>) as "</a:t>
            </a:r>
            <a:r>
              <a:rPr lang="pt-BR" sz="1000" dirty="0" err="1"/>
              <a:t>Booster</a:t>
            </a:r>
            <a:r>
              <a:rPr lang="pt-BR" sz="1000" dirty="0"/>
              <a:t> </a:t>
            </a:r>
            <a:r>
              <a:rPr lang="pt-BR" sz="1000" dirty="0" err="1"/>
              <a:t>name</a:t>
            </a:r>
            <a:r>
              <a:rPr lang="pt-BR" sz="1000" dirty="0"/>
              <a:t>" </a:t>
            </a:r>
            <a:r>
              <a:rPr lang="pt-BR" sz="1000" dirty="0" err="1"/>
              <a:t>from</a:t>
            </a:r>
            <a:r>
              <a:rPr lang="pt-BR" sz="1000" dirty="0"/>
              <a:t> SWT84033.SPACEXDATASET </a:t>
            </a:r>
            <a:r>
              <a:rPr lang="pt-BR" sz="1000" dirty="0" err="1"/>
              <a:t>where</a:t>
            </a:r>
            <a:r>
              <a:rPr lang="pt-BR" sz="1000" dirty="0"/>
              <a:t> payload_</a:t>
            </a:r>
            <a:r>
              <a:rPr lang="pt-BR" sz="1000" dirty="0" err="1"/>
              <a:t>mass</a:t>
            </a:r>
            <a:r>
              <a:rPr lang="pt-BR" sz="1000" dirty="0"/>
              <a:t>__kg_ = (SELECT </a:t>
            </a:r>
            <a:r>
              <a:rPr lang="pt-BR" sz="1000" dirty="0" err="1"/>
              <a:t>max</a:t>
            </a:r>
            <a:r>
              <a:rPr lang="pt-BR" sz="1000" dirty="0"/>
              <a:t>(payload_</a:t>
            </a:r>
            <a:r>
              <a:rPr lang="pt-BR" sz="1000" dirty="0" err="1"/>
              <a:t>mass</a:t>
            </a:r>
            <a:r>
              <a:rPr lang="pt-BR" sz="1000" dirty="0"/>
              <a:t>__kg_) </a:t>
            </a:r>
            <a:r>
              <a:rPr lang="pt-BR" sz="1000" dirty="0" err="1"/>
              <a:t>from</a:t>
            </a:r>
            <a:r>
              <a:rPr lang="pt-BR" sz="1000" dirty="0"/>
              <a:t> SWT84033.SPACEXDATASET) ;</a:t>
            </a:r>
          </a:p>
        </p:txBody>
      </p:sp>
      <p:pic>
        <p:nvPicPr>
          <p:cNvPr id="8" name="Imagem 7">
            <a:extLst>
              <a:ext uri="{FF2B5EF4-FFF2-40B4-BE49-F238E27FC236}">
                <a16:creationId xmlns:a16="http://schemas.microsoft.com/office/drawing/2014/main" id="{8DFDBCB5-A0A1-4B5F-B815-A5B1262EBF2D}"/>
              </a:ext>
            </a:extLst>
          </p:cNvPr>
          <p:cNvPicPr>
            <a:picLocks noChangeAspect="1"/>
          </p:cNvPicPr>
          <p:nvPr/>
        </p:nvPicPr>
        <p:blipFill>
          <a:blip r:embed="rId3"/>
          <a:stretch>
            <a:fillRect/>
          </a:stretch>
        </p:blipFill>
        <p:spPr>
          <a:xfrm>
            <a:off x="838200" y="2451464"/>
            <a:ext cx="952633" cy="331516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7" y="4665225"/>
            <a:ext cx="11064272" cy="110966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List of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aixaDeTexto 5">
            <a:extLst>
              <a:ext uri="{FF2B5EF4-FFF2-40B4-BE49-F238E27FC236}">
                <a16:creationId xmlns:a16="http://schemas.microsoft.com/office/drawing/2014/main" id="{D00C4BBE-0524-4BA0-9FC3-8365D5BFC8E2}"/>
              </a:ext>
            </a:extLst>
          </p:cNvPr>
          <p:cNvSpPr txBox="1"/>
          <p:nvPr/>
        </p:nvSpPr>
        <p:spPr>
          <a:xfrm>
            <a:off x="770010" y="1637943"/>
            <a:ext cx="10687961" cy="461665"/>
          </a:xfrm>
          <a:prstGeom prst="rect">
            <a:avLst/>
          </a:prstGeom>
          <a:solidFill>
            <a:schemeClr val="bg1"/>
          </a:solidFill>
        </p:spPr>
        <p:txBody>
          <a:bodyPr wrap="square">
            <a:spAutoFit/>
          </a:bodyPr>
          <a:lstStyle/>
          <a:p>
            <a:r>
              <a:rPr lang="pt-BR" sz="1200" dirty="0"/>
              <a:t>%%</a:t>
            </a:r>
            <a:r>
              <a:rPr lang="pt-BR" sz="1200" dirty="0" err="1"/>
              <a:t>sql</a:t>
            </a:r>
            <a:endParaRPr lang="pt-BR" sz="1200" dirty="0"/>
          </a:p>
          <a:p>
            <a:r>
              <a:rPr lang="pt-BR" sz="1200" dirty="0"/>
              <a:t>SELECT landing__</a:t>
            </a:r>
            <a:r>
              <a:rPr lang="pt-BR" sz="1200" dirty="0" err="1"/>
              <a:t>outcome</a:t>
            </a:r>
            <a:r>
              <a:rPr lang="pt-BR" sz="1200" dirty="0"/>
              <a:t>, </a:t>
            </a:r>
            <a:r>
              <a:rPr lang="pt-BR" sz="1200" dirty="0" err="1"/>
              <a:t>booster_version</a:t>
            </a:r>
            <a:r>
              <a:rPr lang="pt-BR" sz="1200" dirty="0"/>
              <a:t>, </a:t>
            </a:r>
            <a:r>
              <a:rPr lang="pt-BR" sz="1200" dirty="0" err="1"/>
              <a:t>launch_site</a:t>
            </a:r>
            <a:r>
              <a:rPr lang="pt-BR" sz="1200" dirty="0"/>
              <a:t> </a:t>
            </a:r>
            <a:r>
              <a:rPr lang="pt-BR" sz="1200" dirty="0" err="1"/>
              <a:t>from</a:t>
            </a:r>
            <a:r>
              <a:rPr lang="pt-BR" sz="1200" dirty="0"/>
              <a:t> SWT84033.SPACEXDATASET </a:t>
            </a:r>
            <a:r>
              <a:rPr lang="pt-BR" sz="1200" dirty="0" err="1"/>
              <a:t>where</a:t>
            </a:r>
            <a:r>
              <a:rPr lang="pt-BR" sz="1200" dirty="0"/>
              <a:t> landing__</a:t>
            </a:r>
            <a:r>
              <a:rPr lang="pt-BR" sz="1200" dirty="0" err="1"/>
              <a:t>outcome</a:t>
            </a:r>
            <a:r>
              <a:rPr lang="pt-BR" sz="1200" dirty="0"/>
              <a:t> ='</a:t>
            </a:r>
            <a:r>
              <a:rPr lang="pt-BR" sz="1200" dirty="0" err="1"/>
              <a:t>Failure</a:t>
            </a:r>
            <a:r>
              <a:rPr lang="pt-BR" sz="1200" dirty="0"/>
              <a:t> (drone </a:t>
            </a:r>
            <a:r>
              <a:rPr lang="pt-BR" sz="1200" dirty="0" err="1"/>
              <a:t>ship</a:t>
            </a:r>
            <a:r>
              <a:rPr lang="pt-BR" sz="1200" dirty="0"/>
              <a:t>)' </a:t>
            </a:r>
            <a:r>
              <a:rPr lang="pt-BR" sz="1200" dirty="0" err="1"/>
              <a:t>and</a:t>
            </a:r>
            <a:r>
              <a:rPr lang="pt-BR" sz="1200" dirty="0"/>
              <a:t> DATE like '2015%';</a:t>
            </a:r>
          </a:p>
        </p:txBody>
      </p:sp>
      <p:pic>
        <p:nvPicPr>
          <p:cNvPr id="8" name="Imagem 7">
            <a:extLst>
              <a:ext uri="{FF2B5EF4-FFF2-40B4-BE49-F238E27FC236}">
                <a16:creationId xmlns:a16="http://schemas.microsoft.com/office/drawing/2014/main" id="{34325FDB-206D-43D0-A901-D1DD85836D6E}"/>
              </a:ext>
            </a:extLst>
          </p:cNvPr>
          <p:cNvPicPr>
            <a:picLocks noChangeAspect="1"/>
          </p:cNvPicPr>
          <p:nvPr/>
        </p:nvPicPr>
        <p:blipFill>
          <a:blip r:embed="rId3"/>
          <a:stretch>
            <a:fillRect/>
          </a:stretch>
        </p:blipFill>
        <p:spPr>
          <a:xfrm>
            <a:off x="734027" y="2448854"/>
            <a:ext cx="6552459" cy="170404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420735"/>
            <a:ext cx="9745589" cy="1209675"/>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Rank of the count of landing between the date 2010-06-04 and 2017-03-20,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aixaDeTexto 5">
            <a:extLst>
              <a:ext uri="{FF2B5EF4-FFF2-40B4-BE49-F238E27FC236}">
                <a16:creationId xmlns:a16="http://schemas.microsoft.com/office/drawing/2014/main" id="{647E754B-208C-4E95-891B-B38E92406049}"/>
              </a:ext>
            </a:extLst>
          </p:cNvPr>
          <p:cNvSpPr txBox="1"/>
          <p:nvPr/>
        </p:nvSpPr>
        <p:spPr>
          <a:xfrm>
            <a:off x="770010" y="1351280"/>
            <a:ext cx="10687961" cy="430887"/>
          </a:xfrm>
          <a:prstGeom prst="rect">
            <a:avLst/>
          </a:prstGeom>
          <a:solidFill>
            <a:schemeClr val="bg1"/>
          </a:solidFill>
        </p:spPr>
        <p:txBody>
          <a:bodyPr wrap="square">
            <a:spAutoFit/>
          </a:bodyPr>
          <a:lstStyle/>
          <a:p>
            <a:r>
              <a:rPr lang="pt-BR" sz="1100" dirty="0"/>
              <a:t>%%</a:t>
            </a:r>
            <a:r>
              <a:rPr lang="pt-BR" sz="1100" dirty="0" err="1"/>
              <a:t>sql</a:t>
            </a:r>
            <a:endParaRPr lang="pt-BR" sz="1100" dirty="0"/>
          </a:p>
          <a:p>
            <a:r>
              <a:rPr lang="pt-BR" sz="1100" dirty="0"/>
              <a:t>SELECT landing__</a:t>
            </a:r>
            <a:r>
              <a:rPr lang="pt-BR" sz="1100" dirty="0" err="1"/>
              <a:t>outcome</a:t>
            </a:r>
            <a:r>
              <a:rPr lang="pt-BR" sz="1100" dirty="0"/>
              <a:t>, </a:t>
            </a:r>
            <a:r>
              <a:rPr lang="pt-BR" sz="1100" dirty="0" err="1"/>
              <a:t>count</a:t>
            </a:r>
            <a:r>
              <a:rPr lang="pt-BR" sz="1100" dirty="0"/>
              <a:t> (*) as </a:t>
            </a:r>
            <a:r>
              <a:rPr lang="pt-BR" sz="1100" dirty="0" err="1"/>
              <a:t>count</a:t>
            </a:r>
            <a:r>
              <a:rPr lang="pt-BR" sz="1100" dirty="0"/>
              <a:t> </a:t>
            </a:r>
            <a:r>
              <a:rPr lang="pt-BR" sz="1100" dirty="0" err="1"/>
              <a:t>from</a:t>
            </a:r>
            <a:r>
              <a:rPr lang="pt-BR" sz="1100" dirty="0"/>
              <a:t> SWT84033.SPACEXDATASET </a:t>
            </a:r>
            <a:r>
              <a:rPr lang="pt-BR" sz="1100" dirty="0" err="1"/>
              <a:t>where</a:t>
            </a:r>
            <a:r>
              <a:rPr lang="pt-BR" sz="1100" dirty="0"/>
              <a:t>  DATE </a:t>
            </a:r>
            <a:r>
              <a:rPr lang="pt-BR" sz="1100" dirty="0" err="1"/>
              <a:t>between</a:t>
            </a:r>
            <a:r>
              <a:rPr lang="pt-BR" sz="1100" dirty="0"/>
              <a:t> '2010-06-04' </a:t>
            </a:r>
            <a:r>
              <a:rPr lang="pt-BR" sz="1100" dirty="0" err="1"/>
              <a:t>and</a:t>
            </a:r>
            <a:r>
              <a:rPr lang="pt-BR" sz="1100" dirty="0"/>
              <a:t> '2017-03-20' </a:t>
            </a:r>
            <a:r>
              <a:rPr lang="pt-BR" sz="1100" dirty="0" err="1"/>
              <a:t>group</a:t>
            </a:r>
            <a:r>
              <a:rPr lang="pt-BR" sz="1100" dirty="0"/>
              <a:t> </a:t>
            </a:r>
            <a:r>
              <a:rPr lang="pt-BR" sz="1100" dirty="0" err="1"/>
              <a:t>by</a:t>
            </a:r>
            <a:r>
              <a:rPr lang="pt-BR" sz="1100" dirty="0"/>
              <a:t> landing__</a:t>
            </a:r>
            <a:r>
              <a:rPr lang="pt-BR" sz="1100" dirty="0" err="1"/>
              <a:t>outcome</a:t>
            </a:r>
            <a:r>
              <a:rPr lang="pt-BR" sz="1100" dirty="0"/>
              <a:t> </a:t>
            </a:r>
            <a:r>
              <a:rPr lang="pt-BR" sz="1100" dirty="0" err="1"/>
              <a:t>order</a:t>
            </a:r>
            <a:r>
              <a:rPr lang="pt-BR" sz="1100" dirty="0"/>
              <a:t> </a:t>
            </a:r>
            <a:r>
              <a:rPr lang="pt-BR" sz="1100" dirty="0" err="1"/>
              <a:t>by</a:t>
            </a:r>
            <a:r>
              <a:rPr lang="pt-BR" sz="1100" dirty="0"/>
              <a:t> </a:t>
            </a:r>
            <a:r>
              <a:rPr lang="pt-BR" sz="1100" dirty="0" err="1"/>
              <a:t>count</a:t>
            </a:r>
            <a:r>
              <a:rPr lang="pt-BR" sz="1100" dirty="0"/>
              <a:t> </a:t>
            </a:r>
            <a:r>
              <a:rPr lang="pt-BR" sz="1100" dirty="0" err="1"/>
              <a:t>desc</a:t>
            </a:r>
            <a:r>
              <a:rPr lang="pt-BR" sz="1100" dirty="0"/>
              <a:t>;</a:t>
            </a:r>
          </a:p>
        </p:txBody>
      </p:sp>
      <p:pic>
        <p:nvPicPr>
          <p:cNvPr id="8" name="Imagem 7">
            <a:extLst>
              <a:ext uri="{FF2B5EF4-FFF2-40B4-BE49-F238E27FC236}">
                <a16:creationId xmlns:a16="http://schemas.microsoft.com/office/drawing/2014/main" id="{7125C1CC-2C0D-4FA9-8F3C-128135F2A040}"/>
              </a:ext>
            </a:extLst>
          </p:cNvPr>
          <p:cNvPicPr>
            <a:picLocks noChangeAspect="1"/>
          </p:cNvPicPr>
          <p:nvPr/>
        </p:nvPicPr>
        <p:blipFill>
          <a:blip r:embed="rId3"/>
          <a:stretch>
            <a:fillRect/>
          </a:stretch>
        </p:blipFill>
        <p:spPr>
          <a:xfrm>
            <a:off x="770009" y="2045748"/>
            <a:ext cx="2348627" cy="281835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5815" y="5979852"/>
            <a:ext cx="9745589" cy="678996"/>
          </a:xfrm>
          <a:prstGeom prst="rect">
            <a:avLst/>
          </a:prstGeom>
        </p:spPr>
        <p:txBody>
          <a:bodyPr lIns="91440" tIns="45720" rIns="91440" bIns="45720" anchor="t">
            <a:normAutofit/>
          </a:bodyPr>
          <a:lstStyle/>
          <a:p>
            <a:pPr marL="0" indent="0">
              <a:buNone/>
            </a:pPr>
            <a:r>
              <a:rPr lang="en-US" dirty="0"/>
              <a:t>The launch sites are identified by orange points on the map.</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a:t>
            </a:r>
          </a:p>
        </p:txBody>
      </p:sp>
      <p:pic>
        <p:nvPicPr>
          <p:cNvPr id="6" name="Imagem 5">
            <a:extLst>
              <a:ext uri="{FF2B5EF4-FFF2-40B4-BE49-F238E27FC236}">
                <a16:creationId xmlns:a16="http://schemas.microsoft.com/office/drawing/2014/main" id="{7E307C99-4469-40EB-AA9E-C1FBB01861C9}"/>
              </a:ext>
            </a:extLst>
          </p:cNvPr>
          <p:cNvPicPr>
            <a:picLocks noChangeAspect="1"/>
          </p:cNvPicPr>
          <p:nvPr/>
        </p:nvPicPr>
        <p:blipFill>
          <a:blip r:embed="rId3"/>
          <a:stretch>
            <a:fillRect/>
          </a:stretch>
        </p:blipFill>
        <p:spPr>
          <a:xfrm>
            <a:off x="1468411" y="1578652"/>
            <a:ext cx="8617961" cy="437834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059" y="5797665"/>
            <a:ext cx="7513691" cy="1060335"/>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The yellow marks clusters of launches with a count.</a:t>
            </a:r>
          </a:p>
          <a:p>
            <a:pPr>
              <a:spcBef>
                <a:spcPts val="1400"/>
              </a:spcBef>
            </a:pPr>
            <a:r>
              <a:rPr lang="en-US" dirty="0">
                <a:solidFill>
                  <a:schemeClr val="accent3">
                    <a:lumMod val="25000"/>
                  </a:schemeClr>
                </a:solidFill>
              </a:rPr>
              <a:t>After zoom, the sites are identified, and it is possible click and se successful (green) and failed (red) </a:t>
            </a:r>
            <a:r>
              <a:rPr lang="en-US" dirty="0" err="1">
                <a:solidFill>
                  <a:schemeClr val="accent3">
                    <a:lumMod val="25000"/>
                  </a:schemeClr>
                </a:solidFill>
              </a:rPr>
              <a:t>launchs</a:t>
            </a:r>
            <a:r>
              <a:rPr lang="en-US" dirty="0">
                <a:solidFill>
                  <a:schemeClr val="accent3">
                    <a:lumMod val="25000"/>
                  </a:schemeClr>
                </a:solidFill>
              </a:rPr>
              <a:t>.</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a:t>
            </a:r>
          </a:p>
        </p:txBody>
      </p:sp>
      <p:pic>
        <p:nvPicPr>
          <p:cNvPr id="4" name="Imagem 3">
            <a:extLst>
              <a:ext uri="{FF2B5EF4-FFF2-40B4-BE49-F238E27FC236}">
                <a16:creationId xmlns:a16="http://schemas.microsoft.com/office/drawing/2014/main" id="{3BF08FF8-290E-4FC6-A199-511D3D5857BB}"/>
              </a:ext>
            </a:extLst>
          </p:cNvPr>
          <p:cNvPicPr>
            <a:picLocks noChangeAspect="1"/>
          </p:cNvPicPr>
          <p:nvPr/>
        </p:nvPicPr>
        <p:blipFill>
          <a:blip r:embed="rId3"/>
          <a:stretch>
            <a:fillRect/>
          </a:stretch>
        </p:blipFill>
        <p:spPr>
          <a:xfrm>
            <a:off x="8351163" y="1916526"/>
            <a:ext cx="3286279" cy="2005523"/>
          </a:xfrm>
          <a:prstGeom prst="roundRect">
            <a:avLst>
              <a:gd name="adj" fmla="val 8594"/>
            </a:avLst>
          </a:prstGeom>
          <a:solidFill>
            <a:srgbClr val="FFFFFF">
              <a:shade val="85000"/>
            </a:srgbClr>
          </a:solidFill>
          <a:ln>
            <a:solidFill>
              <a:schemeClr val="tx1"/>
            </a:solidFill>
          </a:ln>
          <a:effectLst/>
        </p:spPr>
      </p:pic>
      <p:pic>
        <p:nvPicPr>
          <p:cNvPr id="7" name="Imagem 6">
            <a:extLst>
              <a:ext uri="{FF2B5EF4-FFF2-40B4-BE49-F238E27FC236}">
                <a16:creationId xmlns:a16="http://schemas.microsoft.com/office/drawing/2014/main" id="{C67E124F-924E-4765-B09C-C1837CDF77EE}"/>
              </a:ext>
            </a:extLst>
          </p:cNvPr>
          <p:cNvPicPr>
            <a:picLocks noChangeAspect="1"/>
          </p:cNvPicPr>
          <p:nvPr/>
        </p:nvPicPr>
        <p:blipFill>
          <a:blip r:embed="rId4"/>
          <a:stretch>
            <a:fillRect/>
          </a:stretch>
        </p:blipFill>
        <p:spPr>
          <a:xfrm>
            <a:off x="8421788" y="4678058"/>
            <a:ext cx="3329167" cy="2005523"/>
          </a:xfrm>
          <a:prstGeom prst="roundRect">
            <a:avLst>
              <a:gd name="adj" fmla="val 8594"/>
            </a:avLst>
          </a:prstGeom>
          <a:solidFill>
            <a:srgbClr val="FFFFFF">
              <a:shade val="85000"/>
            </a:srgbClr>
          </a:solidFill>
          <a:ln>
            <a:solidFill>
              <a:schemeClr val="tx1"/>
            </a:solidFill>
          </a:ln>
          <a:effectLst/>
        </p:spPr>
      </p:pic>
      <p:pic>
        <p:nvPicPr>
          <p:cNvPr id="10" name="Imagem 9">
            <a:extLst>
              <a:ext uri="{FF2B5EF4-FFF2-40B4-BE49-F238E27FC236}">
                <a16:creationId xmlns:a16="http://schemas.microsoft.com/office/drawing/2014/main" id="{BF67C307-5362-40FB-AB7A-3C3114C7B4D0}"/>
              </a:ext>
            </a:extLst>
          </p:cNvPr>
          <p:cNvPicPr>
            <a:picLocks noChangeAspect="1"/>
          </p:cNvPicPr>
          <p:nvPr/>
        </p:nvPicPr>
        <p:blipFill>
          <a:blip r:embed="rId5"/>
          <a:stretch>
            <a:fillRect/>
          </a:stretch>
        </p:blipFill>
        <p:spPr>
          <a:xfrm>
            <a:off x="11059" y="1416436"/>
            <a:ext cx="6422029" cy="3911600"/>
          </a:xfrm>
          <a:prstGeom prst="roundRect">
            <a:avLst>
              <a:gd name="adj" fmla="val 8594"/>
            </a:avLst>
          </a:prstGeom>
          <a:solidFill>
            <a:srgbClr val="FFFFFF">
              <a:shade val="85000"/>
            </a:srgbClr>
          </a:solidFill>
          <a:ln>
            <a:noFill/>
          </a:ln>
          <a:effectLst/>
        </p:spPr>
      </p:pic>
      <p:cxnSp>
        <p:nvCxnSpPr>
          <p:cNvPr id="12" name="Conector de Seta Reta 11">
            <a:extLst>
              <a:ext uri="{FF2B5EF4-FFF2-40B4-BE49-F238E27FC236}">
                <a16:creationId xmlns:a16="http://schemas.microsoft.com/office/drawing/2014/main" id="{FA7A712B-393A-4C95-8345-F81C26B6A05A}"/>
              </a:ext>
            </a:extLst>
          </p:cNvPr>
          <p:cNvCxnSpPr>
            <a:cxnSpLocks/>
            <a:endCxn id="16" idx="0"/>
          </p:cNvCxnSpPr>
          <p:nvPr/>
        </p:nvCxnSpPr>
        <p:spPr>
          <a:xfrm flipH="1">
            <a:off x="837283" y="3071274"/>
            <a:ext cx="227876" cy="517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87EB1973-59AC-4949-BF54-5FD258645940}"/>
              </a:ext>
            </a:extLst>
          </p:cNvPr>
          <p:cNvCxnSpPr>
            <a:cxnSpLocks/>
            <a:endCxn id="20" idx="2"/>
          </p:cNvCxnSpPr>
          <p:nvPr/>
        </p:nvCxnSpPr>
        <p:spPr>
          <a:xfrm flipV="1">
            <a:off x="4121853" y="3129299"/>
            <a:ext cx="2062922" cy="45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Imagem 15">
            <a:extLst>
              <a:ext uri="{FF2B5EF4-FFF2-40B4-BE49-F238E27FC236}">
                <a16:creationId xmlns:a16="http://schemas.microsoft.com/office/drawing/2014/main" id="{325859C1-D6D8-4767-971B-D412BA384F25}"/>
              </a:ext>
            </a:extLst>
          </p:cNvPr>
          <p:cNvPicPr>
            <a:picLocks noChangeAspect="1"/>
          </p:cNvPicPr>
          <p:nvPr/>
        </p:nvPicPr>
        <p:blipFill>
          <a:blip r:embed="rId6"/>
          <a:stretch>
            <a:fillRect/>
          </a:stretch>
        </p:blipFill>
        <p:spPr>
          <a:xfrm>
            <a:off x="165603" y="3588824"/>
            <a:ext cx="1343359" cy="1500429"/>
          </a:xfrm>
          <a:prstGeom prst="roundRect">
            <a:avLst>
              <a:gd name="adj" fmla="val 8594"/>
            </a:avLst>
          </a:prstGeom>
          <a:solidFill>
            <a:srgbClr val="FFFFFF">
              <a:shade val="85000"/>
            </a:srgbClr>
          </a:solidFill>
          <a:ln>
            <a:solidFill>
              <a:schemeClr val="tx1"/>
            </a:solidFill>
          </a:ln>
          <a:effectLst/>
        </p:spPr>
      </p:pic>
      <p:pic>
        <p:nvPicPr>
          <p:cNvPr id="20" name="Imagem 19">
            <a:extLst>
              <a:ext uri="{FF2B5EF4-FFF2-40B4-BE49-F238E27FC236}">
                <a16:creationId xmlns:a16="http://schemas.microsoft.com/office/drawing/2014/main" id="{50F45616-4B77-469C-A168-BB8B67B95AFD}"/>
              </a:ext>
            </a:extLst>
          </p:cNvPr>
          <p:cNvPicPr>
            <a:picLocks noChangeAspect="1"/>
          </p:cNvPicPr>
          <p:nvPr/>
        </p:nvPicPr>
        <p:blipFill>
          <a:blip r:embed="rId7"/>
          <a:stretch>
            <a:fillRect/>
          </a:stretch>
        </p:blipFill>
        <p:spPr>
          <a:xfrm>
            <a:off x="4408115" y="1292413"/>
            <a:ext cx="3553320" cy="1836886"/>
          </a:xfrm>
          <a:prstGeom prst="roundRect">
            <a:avLst>
              <a:gd name="adj" fmla="val 8594"/>
            </a:avLst>
          </a:prstGeom>
          <a:solidFill>
            <a:srgbClr val="FFFFFF">
              <a:shade val="85000"/>
            </a:srgbClr>
          </a:solidFill>
          <a:ln>
            <a:solidFill>
              <a:schemeClr val="tx1"/>
            </a:solidFill>
          </a:ln>
          <a:effectLst/>
        </p:spPr>
      </p:pic>
      <p:cxnSp>
        <p:nvCxnSpPr>
          <p:cNvPr id="22" name="Conector de Seta Reta 21">
            <a:extLst>
              <a:ext uri="{FF2B5EF4-FFF2-40B4-BE49-F238E27FC236}">
                <a16:creationId xmlns:a16="http://schemas.microsoft.com/office/drawing/2014/main" id="{AD518412-67A1-437D-8EB6-A6B03A8B3FD6}"/>
              </a:ext>
            </a:extLst>
          </p:cNvPr>
          <p:cNvCxnSpPr>
            <a:cxnSpLocks/>
            <a:endCxn id="4" idx="1"/>
          </p:cNvCxnSpPr>
          <p:nvPr/>
        </p:nvCxnSpPr>
        <p:spPr>
          <a:xfrm>
            <a:off x="7316846" y="2681687"/>
            <a:ext cx="1034317" cy="237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082564DB-5B82-4D2E-946B-12B59A07F3A0}"/>
              </a:ext>
            </a:extLst>
          </p:cNvPr>
          <p:cNvCxnSpPr>
            <a:cxnSpLocks/>
            <a:endCxn id="7" idx="1"/>
          </p:cNvCxnSpPr>
          <p:nvPr/>
        </p:nvCxnSpPr>
        <p:spPr>
          <a:xfrm>
            <a:off x="7316846" y="2669646"/>
            <a:ext cx="1104942" cy="3011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highway</a:t>
            </a:r>
          </a:p>
        </p:txBody>
      </p:sp>
      <p:pic>
        <p:nvPicPr>
          <p:cNvPr id="4" name="Imagem 3">
            <a:extLst>
              <a:ext uri="{FF2B5EF4-FFF2-40B4-BE49-F238E27FC236}">
                <a16:creationId xmlns:a16="http://schemas.microsoft.com/office/drawing/2014/main" id="{4C3AE67C-4583-41D1-BB45-8FC7B23A0DC7}"/>
              </a:ext>
            </a:extLst>
          </p:cNvPr>
          <p:cNvPicPr>
            <a:picLocks noChangeAspect="1"/>
          </p:cNvPicPr>
          <p:nvPr/>
        </p:nvPicPr>
        <p:blipFill>
          <a:blip r:embed="rId4"/>
          <a:stretch>
            <a:fillRect/>
          </a:stretch>
        </p:blipFill>
        <p:spPr>
          <a:xfrm>
            <a:off x="770011" y="1366438"/>
            <a:ext cx="7116689" cy="4315974"/>
          </a:xfrm>
          <a:prstGeom prst="rect">
            <a:avLst/>
          </a:prstGeom>
        </p:spPr>
      </p:pic>
      <p:sp>
        <p:nvSpPr>
          <p:cNvPr id="6" name="CaixaDeTexto 5">
            <a:extLst>
              <a:ext uri="{FF2B5EF4-FFF2-40B4-BE49-F238E27FC236}">
                <a16:creationId xmlns:a16="http://schemas.microsoft.com/office/drawing/2014/main" id="{018BA8E9-AFC9-4079-8E49-18F424903F2F}"/>
              </a:ext>
            </a:extLst>
          </p:cNvPr>
          <p:cNvSpPr txBox="1"/>
          <p:nvPr/>
        </p:nvSpPr>
        <p:spPr>
          <a:xfrm>
            <a:off x="8238522" y="2288392"/>
            <a:ext cx="3047089" cy="646331"/>
          </a:xfrm>
          <a:prstGeom prst="rect">
            <a:avLst/>
          </a:prstGeom>
          <a:noFill/>
        </p:spPr>
        <p:txBody>
          <a:bodyPr wrap="square" rtlCol="0">
            <a:spAutoFit/>
          </a:bodyPr>
          <a:lstStyle/>
          <a:p>
            <a:r>
              <a:rPr lang="pt-BR" dirty="0" err="1"/>
              <a:t>Distance</a:t>
            </a:r>
            <a:r>
              <a:rPr lang="pt-BR" dirty="0"/>
              <a:t> </a:t>
            </a:r>
            <a:r>
              <a:rPr lang="pt-BR" dirty="0" err="1"/>
              <a:t>of</a:t>
            </a:r>
            <a:r>
              <a:rPr lang="pt-BR" dirty="0"/>
              <a:t> 0.67km </a:t>
            </a:r>
            <a:r>
              <a:rPr lang="pt-BR" dirty="0" err="1"/>
              <a:t>from</a:t>
            </a:r>
            <a:r>
              <a:rPr lang="pt-BR" dirty="0"/>
              <a:t> </a:t>
            </a:r>
            <a:r>
              <a:rPr lang="pt-BR" dirty="0" err="1"/>
              <a:t>highway</a:t>
            </a:r>
            <a:r>
              <a:rPr lang="pt-BR" dirty="0"/>
              <a:t> </a:t>
            </a:r>
            <a:r>
              <a:rPr lang="pt-BR" dirty="0" err="1"/>
              <a:t>identified</a:t>
            </a:r>
            <a:r>
              <a:rPr lang="pt-BR" dirty="0"/>
              <a:t> </a:t>
            </a:r>
            <a:r>
              <a:rPr lang="pt-BR" dirty="0" err="1"/>
              <a:t>on</a:t>
            </a:r>
            <a:r>
              <a:rPr lang="pt-BR" dirty="0"/>
              <a:t> </a:t>
            </a:r>
            <a:r>
              <a:rPr lang="pt-BR" dirty="0" err="1"/>
              <a:t>map</a:t>
            </a:r>
            <a:endParaRPr lang="pt-BR"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Imagem 3">
            <a:extLst>
              <a:ext uri="{FF2B5EF4-FFF2-40B4-BE49-F238E27FC236}">
                <a16:creationId xmlns:a16="http://schemas.microsoft.com/office/drawing/2014/main" id="{C8608BA3-0C2A-4EA5-98B7-E4A9582B27C5}"/>
              </a:ext>
            </a:extLst>
          </p:cNvPr>
          <p:cNvPicPr>
            <a:picLocks noChangeAspect="1"/>
          </p:cNvPicPr>
          <p:nvPr/>
        </p:nvPicPr>
        <p:blipFill>
          <a:blip r:embed="rId3"/>
          <a:stretch>
            <a:fillRect/>
          </a:stretch>
        </p:blipFill>
        <p:spPr>
          <a:xfrm>
            <a:off x="770010" y="1599945"/>
            <a:ext cx="5396187" cy="5029455"/>
          </a:xfrm>
          <a:prstGeom prst="rect">
            <a:avLst/>
          </a:prstGeom>
        </p:spPr>
      </p:pic>
      <p:pic>
        <p:nvPicPr>
          <p:cNvPr id="7" name="Imagem 6">
            <a:extLst>
              <a:ext uri="{FF2B5EF4-FFF2-40B4-BE49-F238E27FC236}">
                <a16:creationId xmlns:a16="http://schemas.microsoft.com/office/drawing/2014/main" id="{52296ADB-6DD1-43A2-B0B2-9D05CA0B0EAC}"/>
              </a:ext>
            </a:extLst>
          </p:cNvPr>
          <p:cNvPicPr>
            <a:picLocks noChangeAspect="1"/>
          </p:cNvPicPr>
          <p:nvPr/>
        </p:nvPicPr>
        <p:blipFill>
          <a:blip r:embed="rId4"/>
          <a:stretch>
            <a:fillRect/>
          </a:stretch>
        </p:blipFill>
        <p:spPr>
          <a:xfrm>
            <a:off x="4914724" y="1599945"/>
            <a:ext cx="1760278" cy="1200190"/>
          </a:xfrm>
          <a:prstGeom prst="rect">
            <a:avLst/>
          </a:prstGeom>
        </p:spPr>
      </p:pic>
      <p:sp>
        <p:nvSpPr>
          <p:cNvPr id="10" name="CaixaDeTexto 9">
            <a:extLst>
              <a:ext uri="{FF2B5EF4-FFF2-40B4-BE49-F238E27FC236}">
                <a16:creationId xmlns:a16="http://schemas.microsoft.com/office/drawing/2014/main" id="{42CBDD23-29BD-48C7-952E-8DF0591F93B3}"/>
              </a:ext>
            </a:extLst>
          </p:cNvPr>
          <p:cNvSpPr txBox="1"/>
          <p:nvPr/>
        </p:nvSpPr>
        <p:spPr>
          <a:xfrm>
            <a:off x="7486650" y="2436636"/>
            <a:ext cx="3971322" cy="1815882"/>
          </a:xfrm>
          <a:prstGeom prst="rect">
            <a:avLst/>
          </a:prstGeom>
          <a:noFill/>
        </p:spPr>
        <p:txBody>
          <a:bodyPr wrap="square">
            <a:spAutoFit/>
          </a:bodyPr>
          <a:lstStyle/>
          <a:p>
            <a:r>
              <a:rPr lang="en-US" sz="2800" dirty="0" err="1">
                <a:solidFill>
                  <a:schemeClr val="accent3">
                    <a:lumMod val="25000"/>
                  </a:schemeClr>
                </a:solidFill>
                <a:latin typeface="Abadi"/>
              </a:rPr>
              <a:t>Piechart</a:t>
            </a:r>
            <a:r>
              <a:rPr lang="en-US" sz="2800" dirty="0">
                <a:solidFill>
                  <a:schemeClr val="accent3">
                    <a:lumMod val="25000"/>
                  </a:schemeClr>
                </a:solidFill>
                <a:latin typeface="Abadi"/>
              </a:rPr>
              <a:t> of launch success count for all sites identified in the legend</a:t>
            </a:r>
            <a:r>
              <a:rPr lang="en-US" sz="1800" dirty="0">
                <a:solidFill>
                  <a:schemeClr val="accent3">
                    <a:lumMod val="25000"/>
                  </a:schemeClr>
                </a:solidFill>
                <a:latin typeface="Abadi"/>
              </a:rPr>
              <a:t>.</a:t>
            </a:r>
            <a:endParaRPr lang="pt-BR"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2192000" y="2775566"/>
            <a:ext cx="5023003"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
        <p:nvSpPr>
          <p:cNvPr id="6" name="Content Placeholder 2">
            <a:extLst>
              <a:ext uri="{FF2B5EF4-FFF2-40B4-BE49-F238E27FC236}">
                <a16:creationId xmlns:a16="http://schemas.microsoft.com/office/drawing/2014/main" id="{093A993D-D17A-47C9-942E-09426A514E0B}"/>
              </a:ext>
            </a:extLst>
          </p:cNvPr>
          <p:cNvSpPr txBox="1">
            <a:spLocks/>
          </p:cNvSpPr>
          <p:nvPr/>
        </p:nvSpPr>
        <p:spPr>
          <a:xfrm>
            <a:off x="828068" y="2109646"/>
            <a:ext cx="10530114" cy="29968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rocket is made of stages that are, usually, destroyed during its use. SpaceX’s can launch Falcon 9 rockets and recover the first stage, but sometimes there are problems, and the first stage are destroyed too. We will determine if SpaceX will be reusable training machine learning models and use public information to predict if SpaceX will reuse the first stage.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a:t>
            </a:r>
          </a:p>
        </p:txBody>
      </p:sp>
      <p:pic>
        <p:nvPicPr>
          <p:cNvPr id="7" name="Imagem 6">
            <a:extLst>
              <a:ext uri="{FF2B5EF4-FFF2-40B4-BE49-F238E27FC236}">
                <a16:creationId xmlns:a16="http://schemas.microsoft.com/office/drawing/2014/main" id="{3923D258-032F-46F5-8D02-4CB01FFFF34C}"/>
              </a:ext>
            </a:extLst>
          </p:cNvPr>
          <p:cNvPicPr>
            <a:picLocks noChangeAspect="1"/>
          </p:cNvPicPr>
          <p:nvPr/>
        </p:nvPicPr>
        <p:blipFill>
          <a:blip r:embed="rId3"/>
          <a:stretch>
            <a:fillRect/>
          </a:stretch>
        </p:blipFill>
        <p:spPr>
          <a:xfrm>
            <a:off x="770011" y="1700013"/>
            <a:ext cx="5673869" cy="4991299"/>
          </a:xfrm>
          <a:prstGeom prst="rect">
            <a:avLst/>
          </a:prstGeom>
        </p:spPr>
      </p:pic>
      <p:sp>
        <p:nvSpPr>
          <p:cNvPr id="9" name="CaixaDeTexto 8">
            <a:extLst>
              <a:ext uri="{FF2B5EF4-FFF2-40B4-BE49-F238E27FC236}">
                <a16:creationId xmlns:a16="http://schemas.microsoft.com/office/drawing/2014/main" id="{A920E035-A2E8-4742-97C5-9B83FCEACA9F}"/>
              </a:ext>
            </a:extLst>
          </p:cNvPr>
          <p:cNvSpPr txBox="1"/>
          <p:nvPr/>
        </p:nvSpPr>
        <p:spPr>
          <a:xfrm>
            <a:off x="7134225" y="2339974"/>
            <a:ext cx="4867275" cy="646331"/>
          </a:xfrm>
          <a:prstGeom prst="rect">
            <a:avLst/>
          </a:prstGeom>
          <a:noFill/>
        </p:spPr>
        <p:txBody>
          <a:bodyPr wrap="square">
            <a:spAutoFit/>
          </a:bodyPr>
          <a:lstStyle/>
          <a:p>
            <a:pPr>
              <a:lnSpc>
                <a:spcPct val="100000"/>
              </a:lnSpc>
              <a:spcBef>
                <a:spcPts val="1400"/>
              </a:spcBef>
            </a:pPr>
            <a:r>
              <a:rPr lang="en-US" sz="1800" dirty="0" err="1">
                <a:solidFill>
                  <a:schemeClr val="accent3">
                    <a:lumMod val="25000"/>
                  </a:schemeClr>
                </a:solidFill>
                <a:latin typeface="Abadi"/>
              </a:rPr>
              <a:t>Piechart</a:t>
            </a:r>
            <a:r>
              <a:rPr lang="en-US" sz="1800" dirty="0">
                <a:solidFill>
                  <a:schemeClr val="accent3">
                    <a:lumMod val="25000"/>
                  </a:schemeClr>
                </a:solidFill>
                <a:latin typeface="Abadi"/>
              </a:rPr>
              <a:t> for the launch site CCAFS SLC-40 that has the highest launch success ratio</a:t>
            </a:r>
            <a:endParaRPr lang="en-US" dirty="0">
              <a:solidFill>
                <a:schemeClr val="accent3">
                  <a:lumMod val="25000"/>
                </a:schemeClr>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17883" y="1547777"/>
            <a:ext cx="4364567" cy="398624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Dashboard graph showing payload versus launch outcome with (a) full payload selection, (b) payload between 2k and 6k, and (c) highest success rate boosters.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(c) it is possible identify FT as the most successful booster.</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t>
            </a:r>
          </a:p>
        </p:txBody>
      </p:sp>
      <p:pic>
        <p:nvPicPr>
          <p:cNvPr id="4" name="Imagem 3">
            <a:extLst>
              <a:ext uri="{FF2B5EF4-FFF2-40B4-BE49-F238E27FC236}">
                <a16:creationId xmlns:a16="http://schemas.microsoft.com/office/drawing/2014/main" id="{76763192-E30E-4A4A-9AF8-2EF6D26CA14B}"/>
              </a:ext>
            </a:extLst>
          </p:cNvPr>
          <p:cNvPicPr>
            <a:picLocks noChangeAspect="1"/>
          </p:cNvPicPr>
          <p:nvPr/>
        </p:nvPicPr>
        <p:blipFill>
          <a:blip r:embed="rId3"/>
          <a:stretch>
            <a:fillRect/>
          </a:stretch>
        </p:blipFill>
        <p:spPr>
          <a:xfrm>
            <a:off x="770011" y="1311887"/>
            <a:ext cx="6572250" cy="1741455"/>
          </a:xfrm>
          <a:prstGeom prst="rect">
            <a:avLst/>
          </a:prstGeom>
        </p:spPr>
      </p:pic>
      <p:pic>
        <p:nvPicPr>
          <p:cNvPr id="7" name="Imagem 6">
            <a:extLst>
              <a:ext uri="{FF2B5EF4-FFF2-40B4-BE49-F238E27FC236}">
                <a16:creationId xmlns:a16="http://schemas.microsoft.com/office/drawing/2014/main" id="{72D39403-DFDD-4B8F-A792-726C19AE9666}"/>
              </a:ext>
            </a:extLst>
          </p:cNvPr>
          <p:cNvPicPr>
            <a:picLocks noChangeAspect="1"/>
          </p:cNvPicPr>
          <p:nvPr/>
        </p:nvPicPr>
        <p:blipFill>
          <a:blip r:embed="rId4"/>
          <a:stretch>
            <a:fillRect/>
          </a:stretch>
        </p:blipFill>
        <p:spPr>
          <a:xfrm>
            <a:off x="770011" y="3171280"/>
            <a:ext cx="6572250" cy="1714199"/>
          </a:xfrm>
          <a:prstGeom prst="rect">
            <a:avLst/>
          </a:prstGeom>
        </p:spPr>
      </p:pic>
      <p:pic>
        <p:nvPicPr>
          <p:cNvPr id="9" name="Imagem 8">
            <a:extLst>
              <a:ext uri="{FF2B5EF4-FFF2-40B4-BE49-F238E27FC236}">
                <a16:creationId xmlns:a16="http://schemas.microsoft.com/office/drawing/2014/main" id="{56FD8374-4494-4402-B36E-992AE4ED79C1}"/>
              </a:ext>
            </a:extLst>
          </p:cNvPr>
          <p:cNvPicPr>
            <a:picLocks noChangeAspect="1"/>
          </p:cNvPicPr>
          <p:nvPr/>
        </p:nvPicPr>
        <p:blipFill>
          <a:blip r:embed="rId5"/>
          <a:stretch>
            <a:fillRect/>
          </a:stretch>
        </p:blipFill>
        <p:spPr>
          <a:xfrm>
            <a:off x="770011" y="5003417"/>
            <a:ext cx="6572250" cy="1789904"/>
          </a:xfrm>
          <a:prstGeom prst="rect">
            <a:avLst/>
          </a:prstGeom>
        </p:spPr>
      </p:pic>
      <p:sp>
        <p:nvSpPr>
          <p:cNvPr id="8" name="CaixaDeTexto 7">
            <a:extLst>
              <a:ext uri="{FF2B5EF4-FFF2-40B4-BE49-F238E27FC236}">
                <a16:creationId xmlns:a16="http://schemas.microsoft.com/office/drawing/2014/main" id="{CFAD562E-A8D6-436F-87BC-EC55930A947D}"/>
              </a:ext>
            </a:extLst>
          </p:cNvPr>
          <p:cNvSpPr txBox="1"/>
          <p:nvPr/>
        </p:nvSpPr>
        <p:spPr>
          <a:xfrm>
            <a:off x="209550" y="1669917"/>
            <a:ext cx="619125" cy="369332"/>
          </a:xfrm>
          <a:prstGeom prst="rect">
            <a:avLst/>
          </a:prstGeom>
          <a:noFill/>
        </p:spPr>
        <p:txBody>
          <a:bodyPr wrap="square" rtlCol="0">
            <a:spAutoFit/>
          </a:bodyPr>
          <a:lstStyle/>
          <a:p>
            <a:r>
              <a:rPr lang="pt-BR" dirty="0"/>
              <a:t>(a)</a:t>
            </a:r>
          </a:p>
        </p:txBody>
      </p:sp>
      <p:sp>
        <p:nvSpPr>
          <p:cNvPr id="11" name="CaixaDeTexto 10">
            <a:extLst>
              <a:ext uri="{FF2B5EF4-FFF2-40B4-BE49-F238E27FC236}">
                <a16:creationId xmlns:a16="http://schemas.microsoft.com/office/drawing/2014/main" id="{E3A8916F-E506-4035-8E59-7653D16ACB69}"/>
              </a:ext>
            </a:extLst>
          </p:cNvPr>
          <p:cNvSpPr txBox="1"/>
          <p:nvPr/>
        </p:nvSpPr>
        <p:spPr>
          <a:xfrm>
            <a:off x="209550" y="3244334"/>
            <a:ext cx="619125" cy="369332"/>
          </a:xfrm>
          <a:prstGeom prst="rect">
            <a:avLst/>
          </a:prstGeom>
          <a:noFill/>
        </p:spPr>
        <p:txBody>
          <a:bodyPr wrap="square" rtlCol="0">
            <a:spAutoFit/>
          </a:bodyPr>
          <a:lstStyle/>
          <a:p>
            <a:r>
              <a:rPr lang="pt-BR" dirty="0"/>
              <a:t>(b)</a:t>
            </a:r>
          </a:p>
        </p:txBody>
      </p:sp>
      <p:sp>
        <p:nvSpPr>
          <p:cNvPr id="13" name="CaixaDeTexto 12">
            <a:extLst>
              <a:ext uri="{FF2B5EF4-FFF2-40B4-BE49-F238E27FC236}">
                <a16:creationId xmlns:a16="http://schemas.microsoft.com/office/drawing/2014/main" id="{E22CAC1A-32FB-439C-A8BF-1C5822D32E99}"/>
              </a:ext>
            </a:extLst>
          </p:cNvPr>
          <p:cNvSpPr txBox="1"/>
          <p:nvPr/>
        </p:nvSpPr>
        <p:spPr>
          <a:xfrm>
            <a:off x="209549" y="4958533"/>
            <a:ext cx="619125" cy="369332"/>
          </a:xfrm>
          <a:prstGeom prst="rect">
            <a:avLst/>
          </a:prstGeom>
          <a:noFill/>
        </p:spPr>
        <p:txBody>
          <a:bodyPr wrap="square" rtlCol="0">
            <a:spAutoFit/>
          </a:bodyPr>
          <a:lstStyle/>
          <a:p>
            <a:r>
              <a:rPr lang="pt-BR" dirty="0"/>
              <a:t>(c)</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06389" y="5485900"/>
            <a:ext cx="10379222" cy="549049"/>
          </a:xfrm>
          <a:prstGeom prst="rect">
            <a:avLst/>
          </a:prstGeom>
        </p:spPr>
        <p:txBody>
          <a:bodyPr vert="horz" lIns="91440" tIns="45720" rIns="91440" bIns="45720" rtlCol="0" anchor="t">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the models have the same accuracy for a </a:t>
            </a:r>
            <a:r>
              <a:rPr lang="en-US" sz="2200" dirty="0" err="1">
                <a:solidFill>
                  <a:schemeClr val="accent3">
                    <a:lumMod val="25000"/>
                  </a:schemeClr>
                </a:solidFill>
                <a:latin typeface="Abadi" panose="020B0604020104020204" pitchFamily="34" charset="0"/>
              </a:rPr>
              <a:t>test_size</a:t>
            </a:r>
            <a:r>
              <a:rPr lang="en-US" sz="2200" dirty="0">
                <a:solidFill>
                  <a:schemeClr val="accent3">
                    <a:lumMod val="25000"/>
                  </a:schemeClr>
                </a:solidFill>
                <a:latin typeface="Abadi" panose="020B0604020104020204" pitchFamily="34" charset="0"/>
              </a:rPr>
              <a:t>=0.2. Increasing this parameter to 0.4 also increase the number of samples on the test set from 18 to 36 and reveal a slight variation between the models with a better accuracy for the KNN.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3" name="Imagem 12">
            <a:extLst>
              <a:ext uri="{FF2B5EF4-FFF2-40B4-BE49-F238E27FC236}">
                <a16:creationId xmlns:a16="http://schemas.microsoft.com/office/drawing/2014/main" id="{0CBE389B-9D8A-4825-9BEF-ADBA500458DB}"/>
              </a:ext>
            </a:extLst>
          </p:cNvPr>
          <p:cNvPicPr>
            <a:picLocks noChangeAspect="1"/>
          </p:cNvPicPr>
          <p:nvPr/>
        </p:nvPicPr>
        <p:blipFill>
          <a:blip r:embed="rId3"/>
          <a:stretch>
            <a:fillRect/>
          </a:stretch>
        </p:blipFill>
        <p:spPr>
          <a:xfrm>
            <a:off x="6240592" y="1496210"/>
            <a:ext cx="5045019" cy="3581179"/>
          </a:xfrm>
          <a:prstGeom prst="rect">
            <a:avLst/>
          </a:prstGeom>
        </p:spPr>
      </p:pic>
      <p:pic>
        <p:nvPicPr>
          <p:cNvPr id="15" name="Imagem 14">
            <a:extLst>
              <a:ext uri="{FF2B5EF4-FFF2-40B4-BE49-F238E27FC236}">
                <a16:creationId xmlns:a16="http://schemas.microsoft.com/office/drawing/2014/main" id="{B82685CC-2A4A-4727-8CFF-FC4F8154255A}"/>
              </a:ext>
            </a:extLst>
          </p:cNvPr>
          <p:cNvPicPr>
            <a:picLocks noChangeAspect="1"/>
          </p:cNvPicPr>
          <p:nvPr/>
        </p:nvPicPr>
        <p:blipFill rotWithShape="1">
          <a:blip r:embed="rId4"/>
          <a:srcRect t="4016"/>
          <a:stretch/>
        </p:blipFill>
        <p:spPr>
          <a:xfrm>
            <a:off x="906389" y="1496210"/>
            <a:ext cx="5246756" cy="358117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096000" y="1812809"/>
            <a:ext cx="4582691" cy="3811588"/>
          </a:xfrm>
          <a:prstGeom prst="rect">
            <a:avLst/>
          </a:prstGeom>
        </p:spPr>
        <p:txBody>
          <a:bodyPr>
            <a:normAutofit lnSpcReduction="10000"/>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were the same for all the used models when the </a:t>
            </a:r>
            <a:r>
              <a:rPr lang="en-US" sz="2200" dirty="0" err="1">
                <a:solidFill>
                  <a:schemeClr val="accent3">
                    <a:lumMod val="25000"/>
                  </a:schemeClr>
                </a:solidFill>
                <a:latin typeface="Abadi" panose="020B0604020104020204" pitchFamily="34" charset="0"/>
              </a:rPr>
              <a:t>test_size</a:t>
            </a:r>
            <a:r>
              <a:rPr lang="en-US" sz="2200" dirty="0">
                <a:solidFill>
                  <a:schemeClr val="accent3">
                    <a:lumMod val="25000"/>
                  </a:schemeClr>
                </a:solidFill>
                <a:latin typeface="Abadi" panose="020B0604020104020204" pitchFamily="34" charset="0"/>
              </a:rPr>
              <a:t> = 0.2 (upper figure). The bottom figure show the confusion matrix for the KNN when </a:t>
            </a:r>
            <a:r>
              <a:rPr lang="en-US" sz="2200" dirty="0" err="1">
                <a:solidFill>
                  <a:schemeClr val="accent3">
                    <a:lumMod val="25000"/>
                  </a:schemeClr>
                </a:solidFill>
                <a:latin typeface="Abadi" panose="020B0604020104020204" pitchFamily="34" charset="0"/>
              </a:rPr>
              <a:t>test_size</a:t>
            </a:r>
            <a:r>
              <a:rPr lang="en-US" sz="2200" dirty="0">
                <a:solidFill>
                  <a:schemeClr val="accent3">
                    <a:lumMod val="25000"/>
                  </a:schemeClr>
                </a:solidFill>
                <a:latin typeface="Abadi" panose="020B0604020104020204" pitchFamily="34" charset="0"/>
              </a:rPr>
              <a:t> = 0.4.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Both results are indicating a good identification for the ‘land’ outcome, but there is a significative problem with false positives.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m 2">
            <a:extLst>
              <a:ext uri="{FF2B5EF4-FFF2-40B4-BE49-F238E27FC236}">
                <a16:creationId xmlns:a16="http://schemas.microsoft.com/office/drawing/2014/main" id="{FA621AB7-E0F1-432F-92D7-962B83EAE81B}"/>
              </a:ext>
            </a:extLst>
          </p:cNvPr>
          <p:cNvPicPr>
            <a:picLocks noChangeAspect="1"/>
          </p:cNvPicPr>
          <p:nvPr/>
        </p:nvPicPr>
        <p:blipFill>
          <a:blip r:embed="rId3"/>
          <a:stretch>
            <a:fillRect/>
          </a:stretch>
        </p:blipFill>
        <p:spPr>
          <a:xfrm>
            <a:off x="1116214" y="1498550"/>
            <a:ext cx="3492271" cy="2584093"/>
          </a:xfrm>
          <a:prstGeom prst="rect">
            <a:avLst/>
          </a:prstGeom>
        </p:spPr>
      </p:pic>
      <p:pic>
        <p:nvPicPr>
          <p:cNvPr id="7" name="Imagem 6">
            <a:extLst>
              <a:ext uri="{FF2B5EF4-FFF2-40B4-BE49-F238E27FC236}">
                <a16:creationId xmlns:a16="http://schemas.microsoft.com/office/drawing/2014/main" id="{E4FACB99-B4CE-43EA-9816-6A7155A45FEB}"/>
              </a:ext>
            </a:extLst>
          </p:cNvPr>
          <p:cNvPicPr>
            <a:picLocks noChangeAspect="1"/>
          </p:cNvPicPr>
          <p:nvPr/>
        </p:nvPicPr>
        <p:blipFill>
          <a:blip r:embed="rId4"/>
          <a:stretch>
            <a:fillRect/>
          </a:stretch>
        </p:blipFill>
        <p:spPr>
          <a:xfrm>
            <a:off x="1120207" y="4259544"/>
            <a:ext cx="3542786" cy="254258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Point 1</a:t>
            </a:r>
          </a:p>
          <a:p>
            <a:pPr>
              <a:lnSpc>
                <a:spcPct val="100000"/>
              </a:lnSpc>
              <a:spcBef>
                <a:spcPts val="1400"/>
              </a:spcBef>
            </a:pPr>
            <a:r>
              <a:rPr lang="en-US" sz="2200" dirty="0">
                <a:solidFill>
                  <a:schemeClr val="accent3">
                    <a:lumMod val="25000"/>
                  </a:schemeClr>
                </a:solidFill>
                <a:latin typeface="Abadi" panose="020B0604020104020204" pitchFamily="34" charset="0"/>
              </a:rPr>
              <a:t>Point 2</a:t>
            </a:r>
          </a:p>
          <a:p>
            <a:pPr>
              <a:lnSpc>
                <a:spcPct val="100000"/>
              </a:lnSpc>
              <a:spcBef>
                <a:spcPts val="1400"/>
              </a:spcBef>
            </a:pPr>
            <a:r>
              <a:rPr lang="en-US" sz="2200" dirty="0">
                <a:solidFill>
                  <a:schemeClr val="accent3">
                    <a:lumMod val="25000"/>
                  </a:schemeClr>
                </a:solidFill>
                <a:latin typeface="Abadi" panose="020B0604020104020204" pitchFamily="34" charset="0"/>
              </a:rPr>
              <a:t>Point 3</a:t>
            </a:r>
          </a:p>
          <a:p>
            <a:pPr>
              <a:lnSpc>
                <a:spcPct val="100000"/>
              </a:lnSpc>
              <a:spcBef>
                <a:spcPts val="1400"/>
              </a:spcBef>
            </a:pPr>
            <a:r>
              <a:rPr lang="en-US" sz="2200" dirty="0">
                <a:solidFill>
                  <a:schemeClr val="accent3">
                    <a:lumMod val="25000"/>
                  </a:schemeClr>
                </a:solidFill>
                <a:latin typeface="Abadi" panose="020B0604020104020204" pitchFamily="34" charset="0"/>
              </a:rPr>
              <a:t>Point 4</a:t>
            </a:r>
          </a:p>
          <a:p>
            <a:pPr>
              <a:lnSpc>
                <a:spcPct val="100000"/>
              </a:lnSpc>
              <a:spcBef>
                <a:spcPts val="1400"/>
              </a:spcBef>
            </a:pPr>
            <a:r>
              <a:rPr lang="en-US" sz="2200" dirty="0">
                <a:solidFill>
                  <a:schemeClr val="accent3">
                    <a:lumMod val="25000"/>
                  </a:schemeClr>
                </a:solidFill>
                <a:latin typeface="Abadi" panose="020B0604020104020204" pitchFamily="34" charset="0"/>
              </a:rPr>
              <a:t>All models predicted the landing with the same 0.833 accuracy, probably, as consequence of the small test set. The </a:t>
            </a:r>
            <a:r>
              <a:rPr lang="en-US" sz="2200" dirty="0" err="1">
                <a:solidFill>
                  <a:schemeClr val="accent3">
                    <a:lumMod val="25000"/>
                  </a:schemeClr>
                </a:solidFill>
                <a:latin typeface="Abadi" panose="020B0604020104020204" pitchFamily="34" charset="0"/>
              </a:rPr>
              <a:t>knn</a:t>
            </a:r>
            <a:r>
              <a:rPr lang="en-US" sz="2200" dirty="0">
                <a:solidFill>
                  <a:schemeClr val="accent3">
                    <a:lumMod val="25000"/>
                  </a:schemeClr>
                </a:solidFill>
                <a:latin typeface="Abadi" panose="020B0604020104020204" pitchFamily="34" charset="0"/>
              </a:rPr>
              <a:t> model has a better accuracy for the test set when </a:t>
            </a:r>
            <a:r>
              <a:rPr lang="en-US" sz="2200" dirty="0" err="1">
                <a:solidFill>
                  <a:schemeClr val="accent3">
                    <a:lumMod val="25000"/>
                  </a:schemeClr>
                </a:solidFill>
                <a:latin typeface="Abadi" panose="020B0604020104020204" pitchFamily="34" charset="0"/>
              </a:rPr>
              <a:t>test_size</a:t>
            </a:r>
            <a:r>
              <a:rPr lang="en-US" sz="2200" dirty="0">
                <a:solidFill>
                  <a:schemeClr val="accent3">
                    <a:lumMod val="25000"/>
                  </a:schemeClr>
                </a:solidFill>
                <a:latin typeface="Abadi" panose="020B0604020104020204" pitchFamily="34" charset="0"/>
              </a:rPr>
              <a:t>=0.4.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34028" y="1674235"/>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 </a:t>
            </a:r>
          </a:p>
          <a:p>
            <a:pPr>
              <a:lnSpc>
                <a:spcPct val="100000"/>
              </a:lnSpc>
              <a:spcBef>
                <a:spcPts val="1400"/>
              </a:spcBef>
            </a:pPr>
            <a:r>
              <a:rPr lang="en-US" sz="2200" dirty="0">
                <a:solidFill>
                  <a:schemeClr val="accent3">
                    <a:lumMod val="25000"/>
                  </a:schemeClr>
                </a:solidFill>
                <a:latin typeface="Abadi" panose="020B0604020104020204" pitchFamily="34" charset="0"/>
              </a:rPr>
              <a:t>Datasets:</a:t>
            </a:r>
          </a:p>
          <a:p>
            <a:pPr>
              <a:lnSpc>
                <a:spcPct val="100000"/>
              </a:lnSpc>
              <a:spcBef>
                <a:spcPts val="1400"/>
              </a:spcBef>
            </a:pPr>
            <a:r>
              <a:rPr lang="en-US" sz="2200" dirty="0">
                <a:solidFill>
                  <a:schemeClr val="accent3">
                    <a:lumMod val="25000"/>
                  </a:schemeClr>
                </a:solidFill>
                <a:latin typeface="Abadi" panose="020B0604020104020204" pitchFamily="34" charset="0"/>
              </a:rPr>
              <a:t>Python code snippets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95058"/>
            <a:ext cx="10104817" cy="55629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64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Open-source SpaceX launch data was gathered from SpaceX API and Wikipedia. The data was cleaned and prepared for analysis. The Payload missing values were substituted by average, data other than related to falcon 9 data were removed. </a:t>
            </a:r>
          </a:p>
          <a:p>
            <a:pPr>
              <a:lnSpc>
                <a:spcPct val="120000"/>
              </a:lnSpc>
              <a:spcBef>
                <a:spcPts val="1400"/>
              </a:spcBef>
            </a:pPr>
            <a:r>
              <a:rPr lang="en-US" sz="64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 The data was analyzed, and a landing outcome class was created. </a:t>
            </a:r>
          </a:p>
          <a:p>
            <a:pPr>
              <a:lnSpc>
                <a:spcPct val="120000"/>
              </a:lnSpc>
              <a:spcBef>
                <a:spcPts val="1400"/>
              </a:spcBef>
            </a:pPr>
            <a:r>
              <a:rPr lang="en-US" sz="6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6400" dirty="0">
                <a:solidFill>
                  <a:schemeClr val="accent3">
                    <a:lumMod val="25000"/>
                  </a:schemeClr>
                </a:solidFill>
                <a:latin typeface="Abadi"/>
              </a:rPr>
              <a:t>Perform interactive visual analytics using Folium and </a:t>
            </a:r>
            <a:r>
              <a:rPr lang="en-US" sz="6400" dirty="0" err="1">
                <a:solidFill>
                  <a:schemeClr val="accent3">
                    <a:lumMod val="25000"/>
                  </a:schemeClr>
                </a:solidFill>
                <a:latin typeface="Abadi"/>
              </a:rPr>
              <a:t>Plotly</a:t>
            </a:r>
            <a:r>
              <a:rPr lang="en-US" sz="6400" dirty="0">
                <a:solidFill>
                  <a:schemeClr val="accent3">
                    <a:lumMod val="25000"/>
                  </a:schemeClr>
                </a:solidFill>
                <a:latin typeface="Abadi"/>
              </a:rPr>
              <a:t> Dash</a:t>
            </a:r>
          </a:p>
          <a:p>
            <a:pPr>
              <a:lnSpc>
                <a:spcPct val="120000"/>
              </a:lnSpc>
              <a:spcBef>
                <a:spcPts val="1400"/>
              </a:spcBef>
            </a:pPr>
            <a:r>
              <a:rPr lang="en-US" sz="64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The dataset was </a:t>
            </a:r>
            <a:r>
              <a:rPr lang="en-US" sz="6400" dirty="0" err="1">
                <a:solidFill>
                  <a:schemeClr val="bg2">
                    <a:lumMod val="50000"/>
                  </a:schemeClr>
                </a:solidFill>
                <a:latin typeface="Abadi"/>
              </a:rPr>
              <a:t>splited</a:t>
            </a:r>
            <a:r>
              <a:rPr lang="en-US" sz="6400" dirty="0">
                <a:solidFill>
                  <a:schemeClr val="bg2">
                    <a:lumMod val="50000"/>
                  </a:schemeClr>
                </a:solidFill>
                <a:latin typeface="Abadi"/>
              </a:rPr>
              <a:t> in train and test sets. Four classifications models were calibrated in the training set with hyperparameters optimized by grid search with </a:t>
            </a:r>
            <a:r>
              <a:rPr lang="en-US" sz="6400" dirty="0" err="1">
                <a:solidFill>
                  <a:schemeClr val="bg2">
                    <a:lumMod val="50000"/>
                  </a:schemeClr>
                </a:solidFill>
                <a:latin typeface="Abadi"/>
              </a:rPr>
              <a:t>crossvalidation</a:t>
            </a:r>
            <a:r>
              <a:rPr lang="en-US" sz="6400" dirty="0">
                <a:solidFill>
                  <a:schemeClr val="bg2">
                    <a:lumMod val="50000"/>
                  </a:schemeClr>
                </a:solidFill>
                <a:latin typeface="Abadi"/>
              </a:rPr>
              <a:t>. The accuracy was calculated on test set.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1" name="CaixaDeTexto 30">
            <a:extLst>
              <a:ext uri="{FF2B5EF4-FFF2-40B4-BE49-F238E27FC236}">
                <a16:creationId xmlns:a16="http://schemas.microsoft.com/office/drawing/2014/main" id="{0E3EB1E4-86FB-4559-B561-E68190B6F8CC}"/>
              </a:ext>
            </a:extLst>
          </p:cNvPr>
          <p:cNvSpPr txBox="1"/>
          <p:nvPr/>
        </p:nvSpPr>
        <p:spPr>
          <a:xfrm>
            <a:off x="770010" y="2180272"/>
            <a:ext cx="10687961" cy="646331"/>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Open-source SpaceX launch data was gathered from SpaceX API and Wikipedia. The data was cleaned and prepared for analysis. Each workflow will be presented on following slides.</a:t>
            </a:r>
            <a:endParaRPr lang="pt-BR"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Content Placeholder 4">
            <a:extLst>
              <a:ext uri="{FF2B5EF4-FFF2-40B4-BE49-F238E27FC236}">
                <a16:creationId xmlns:a16="http://schemas.microsoft.com/office/drawing/2014/main" id="{4CFC24F9-8404-420F-81CC-92222B831C00}"/>
              </a:ext>
            </a:extLst>
          </p:cNvPr>
          <p:cNvSpPr txBox="1">
            <a:spLocks/>
          </p:cNvSpPr>
          <p:nvPr/>
        </p:nvSpPr>
        <p:spPr>
          <a:xfrm>
            <a:off x="6467474" y="1409700"/>
            <a:ext cx="4248151" cy="525780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8" name="Retângulo 7">
            <a:extLst>
              <a:ext uri="{FF2B5EF4-FFF2-40B4-BE49-F238E27FC236}">
                <a16:creationId xmlns:a16="http://schemas.microsoft.com/office/drawing/2014/main" id="{F2189D68-D767-436F-8CFA-DF171606E31A}"/>
              </a:ext>
            </a:extLst>
          </p:cNvPr>
          <p:cNvSpPr/>
          <p:nvPr/>
        </p:nvSpPr>
        <p:spPr>
          <a:xfrm>
            <a:off x="7072315" y="1474808"/>
            <a:ext cx="3038469"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Request</a:t>
            </a:r>
            <a:r>
              <a:rPr lang="pt-BR" dirty="0"/>
              <a:t> Data </a:t>
            </a:r>
            <a:r>
              <a:rPr lang="pt-BR" dirty="0" err="1"/>
              <a:t>from</a:t>
            </a:r>
            <a:r>
              <a:rPr lang="pt-BR" dirty="0"/>
              <a:t> API</a:t>
            </a:r>
          </a:p>
        </p:txBody>
      </p:sp>
      <p:sp>
        <p:nvSpPr>
          <p:cNvPr id="9" name="Retângulo 8">
            <a:extLst>
              <a:ext uri="{FF2B5EF4-FFF2-40B4-BE49-F238E27FC236}">
                <a16:creationId xmlns:a16="http://schemas.microsoft.com/office/drawing/2014/main" id="{2DC1C214-3C63-4A69-BE6E-DF900C016145}"/>
              </a:ext>
            </a:extLst>
          </p:cNvPr>
          <p:cNvSpPr/>
          <p:nvPr/>
        </p:nvSpPr>
        <p:spPr>
          <a:xfrm>
            <a:off x="7072315" y="2245846"/>
            <a:ext cx="3038469"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Normalize </a:t>
            </a:r>
            <a:r>
              <a:rPr lang="pt-BR" dirty="0" err="1"/>
              <a:t>to</a:t>
            </a:r>
            <a:r>
              <a:rPr lang="pt-BR" dirty="0"/>
              <a:t> </a:t>
            </a:r>
            <a:r>
              <a:rPr lang="pt-BR" dirty="0" err="1"/>
              <a:t>json</a:t>
            </a:r>
            <a:endParaRPr lang="pt-BR" dirty="0"/>
          </a:p>
        </p:txBody>
      </p:sp>
      <p:sp>
        <p:nvSpPr>
          <p:cNvPr id="10" name="Retângulo 9">
            <a:extLst>
              <a:ext uri="{FF2B5EF4-FFF2-40B4-BE49-F238E27FC236}">
                <a16:creationId xmlns:a16="http://schemas.microsoft.com/office/drawing/2014/main" id="{987A21F5-98DB-4EC9-A2A0-00A865E0D8BE}"/>
              </a:ext>
            </a:extLst>
          </p:cNvPr>
          <p:cNvSpPr/>
          <p:nvPr/>
        </p:nvSpPr>
        <p:spPr>
          <a:xfrm>
            <a:off x="7072314" y="3016884"/>
            <a:ext cx="303847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Get</a:t>
            </a:r>
            <a:r>
              <a:rPr lang="pt-BR" dirty="0"/>
              <a:t> </a:t>
            </a:r>
            <a:r>
              <a:rPr lang="pt-BR" dirty="0" err="1"/>
              <a:t>values</a:t>
            </a:r>
            <a:r>
              <a:rPr lang="pt-BR" dirty="0"/>
              <a:t> </a:t>
            </a:r>
            <a:r>
              <a:rPr lang="pt-BR" dirty="0" err="1"/>
              <a:t>from</a:t>
            </a:r>
            <a:r>
              <a:rPr lang="pt-BR" dirty="0"/>
              <a:t> </a:t>
            </a:r>
            <a:r>
              <a:rPr lang="pt-BR" dirty="0" err="1"/>
              <a:t>json</a:t>
            </a:r>
            <a:endParaRPr lang="pt-BR" dirty="0"/>
          </a:p>
        </p:txBody>
      </p:sp>
      <p:sp>
        <p:nvSpPr>
          <p:cNvPr id="11" name="Retângulo 10">
            <a:extLst>
              <a:ext uri="{FF2B5EF4-FFF2-40B4-BE49-F238E27FC236}">
                <a16:creationId xmlns:a16="http://schemas.microsoft.com/office/drawing/2014/main" id="{89826F47-FECB-4FF7-8E64-9D8543626B3A}"/>
              </a:ext>
            </a:extLst>
          </p:cNvPr>
          <p:cNvSpPr/>
          <p:nvPr/>
        </p:nvSpPr>
        <p:spPr>
          <a:xfrm>
            <a:off x="7072314" y="3787922"/>
            <a:ext cx="303847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Save</a:t>
            </a:r>
            <a:r>
              <a:rPr lang="pt-BR" dirty="0"/>
              <a:t> as </a:t>
            </a:r>
            <a:r>
              <a:rPr lang="pt-BR" dirty="0" err="1"/>
              <a:t>dataframe</a:t>
            </a:r>
            <a:endParaRPr lang="pt-BR" dirty="0"/>
          </a:p>
        </p:txBody>
      </p:sp>
      <p:sp>
        <p:nvSpPr>
          <p:cNvPr id="12" name="Retângulo 11">
            <a:extLst>
              <a:ext uri="{FF2B5EF4-FFF2-40B4-BE49-F238E27FC236}">
                <a16:creationId xmlns:a16="http://schemas.microsoft.com/office/drawing/2014/main" id="{4E3F27EF-50D7-4ACF-9DF5-FD44719BA50E}"/>
              </a:ext>
            </a:extLst>
          </p:cNvPr>
          <p:cNvSpPr/>
          <p:nvPr/>
        </p:nvSpPr>
        <p:spPr>
          <a:xfrm>
            <a:off x="7072312" y="4558960"/>
            <a:ext cx="3038475"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Slice</a:t>
            </a:r>
            <a:r>
              <a:rPr lang="pt-BR" dirty="0"/>
              <a:t> Falcon 9 data</a:t>
            </a:r>
          </a:p>
        </p:txBody>
      </p:sp>
      <p:sp>
        <p:nvSpPr>
          <p:cNvPr id="13" name="Retângulo 12">
            <a:extLst>
              <a:ext uri="{FF2B5EF4-FFF2-40B4-BE49-F238E27FC236}">
                <a16:creationId xmlns:a16="http://schemas.microsoft.com/office/drawing/2014/main" id="{818C6801-7965-48C8-A9A7-B8E59CA262F9}"/>
              </a:ext>
            </a:extLst>
          </p:cNvPr>
          <p:cNvSpPr/>
          <p:nvPr/>
        </p:nvSpPr>
        <p:spPr>
          <a:xfrm>
            <a:off x="7072314" y="5329998"/>
            <a:ext cx="303847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Replace</a:t>
            </a:r>
            <a:r>
              <a:rPr lang="pt-BR" dirty="0"/>
              <a:t> </a:t>
            </a:r>
            <a:r>
              <a:rPr lang="pt-BR" dirty="0" err="1"/>
              <a:t>missing</a:t>
            </a:r>
            <a:r>
              <a:rPr lang="pt-BR" dirty="0"/>
              <a:t> </a:t>
            </a:r>
            <a:r>
              <a:rPr lang="pt-BR" dirty="0" err="1"/>
              <a:t>values</a:t>
            </a:r>
            <a:endParaRPr lang="pt-BR" dirty="0"/>
          </a:p>
        </p:txBody>
      </p:sp>
      <p:sp>
        <p:nvSpPr>
          <p:cNvPr id="14" name="Retângulo 13">
            <a:extLst>
              <a:ext uri="{FF2B5EF4-FFF2-40B4-BE49-F238E27FC236}">
                <a16:creationId xmlns:a16="http://schemas.microsoft.com/office/drawing/2014/main" id="{A193AC5E-3274-44EB-98C9-94DE39FC3BC2}"/>
              </a:ext>
            </a:extLst>
          </p:cNvPr>
          <p:cNvSpPr/>
          <p:nvPr/>
        </p:nvSpPr>
        <p:spPr>
          <a:xfrm>
            <a:off x="7072314" y="6101034"/>
            <a:ext cx="303847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Create</a:t>
            </a:r>
            <a:r>
              <a:rPr lang="pt-BR" dirty="0"/>
              <a:t> landing </a:t>
            </a:r>
            <a:r>
              <a:rPr lang="pt-BR" dirty="0" err="1"/>
              <a:t>outcome</a:t>
            </a:r>
            <a:r>
              <a:rPr lang="pt-BR" dirty="0"/>
              <a:t> </a:t>
            </a:r>
            <a:r>
              <a:rPr lang="pt-BR" dirty="0" err="1"/>
              <a:t>class</a:t>
            </a:r>
            <a:endParaRPr lang="pt-BR" dirty="0"/>
          </a:p>
        </p:txBody>
      </p:sp>
      <p:cxnSp>
        <p:nvCxnSpPr>
          <p:cNvPr id="15" name="Conector de Seta Reta 14">
            <a:extLst>
              <a:ext uri="{FF2B5EF4-FFF2-40B4-BE49-F238E27FC236}">
                <a16:creationId xmlns:a16="http://schemas.microsoft.com/office/drawing/2014/main" id="{7347AD43-8FA4-4135-AF4F-53EFE388065B}"/>
              </a:ext>
            </a:extLst>
          </p:cNvPr>
          <p:cNvCxnSpPr>
            <a:endCxn id="9" idx="0"/>
          </p:cNvCxnSpPr>
          <p:nvPr/>
        </p:nvCxnSpPr>
        <p:spPr>
          <a:xfrm>
            <a:off x="8591549" y="1942808"/>
            <a:ext cx="1" cy="30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939275C5-8364-4915-AC57-E2FA9ACE2078}"/>
              </a:ext>
            </a:extLst>
          </p:cNvPr>
          <p:cNvCxnSpPr/>
          <p:nvPr/>
        </p:nvCxnSpPr>
        <p:spPr>
          <a:xfrm>
            <a:off x="8591549" y="2713846"/>
            <a:ext cx="1" cy="30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40FE3098-91B8-4735-895F-80CF47E93E6F}"/>
              </a:ext>
            </a:extLst>
          </p:cNvPr>
          <p:cNvCxnSpPr>
            <a:cxnSpLocks/>
            <a:stCxn id="10" idx="2"/>
            <a:endCxn id="11" idx="0"/>
          </p:cNvCxnSpPr>
          <p:nvPr/>
        </p:nvCxnSpPr>
        <p:spPr>
          <a:xfrm>
            <a:off x="8591549" y="3484884"/>
            <a:ext cx="0" cy="30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602BD73B-0E9B-4490-B719-0A9F252EFDA0}"/>
              </a:ext>
            </a:extLst>
          </p:cNvPr>
          <p:cNvCxnSpPr>
            <a:cxnSpLocks/>
            <a:stCxn id="11" idx="2"/>
            <a:endCxn id="12" idx="0"/>
          </p:cNvCxnSpPr>
          <p:nvPr/>
        </p:nvCxnSpPr>
        <p:spPr>
          <a:xfrm>
            <a:off x="8591549" y="4255922"/>
            <a:ext cx="1" cy="30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B147EB20-A331-457C-9B0A-10D2F1DAE1E6}"/>
              </a:ext>
            </a:extLst>
          </p:cNvPr>
          <p:cNvCxnSpPr>
            <a:cxnSpLocks/>
            <a:stCxn id="12" idx="2"/>
            <a:endCxn id="13" idx="0"/>
          </p:cNvCxnSpPr>
          <p:nvPr/>
        </p:nvCxnSpPr>
        <p:spPr>
          <a:xfrm flipH="1">
            <a:off x="8591549" y="5026960"/>
            <a:ext cx="1" cy="30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462B2436-CC9F-429D-BD39-76A374B59EEC}"/>
              </a:ext>
            </a:extLst>
          </p:cNvPr>
          <p:cNvCxnSpPr>
            <a:cxnSpLocks/>
            <a:stCxn id="13" idx="2"/>
            <a:endCxn id="14" idx="0"/>
          </p:cNvCxnSpPr>
          <p:nvPr/>
        </p:nvCxnSpPr>
        <p:spPr>
          <a:xfrm>
            <a:off x="8591549" y="5797998"/>
            <a:ext cx="0" cy="303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aixaDeTexto 20">
            <a:extLst>
              <a:ext uri="{FF2B5EF4-FFF2-40B4-BE49-F238E27FC236}">
                <a16:creationId xmlns:a16="http://schemas.microsoft.com/office/drawing/2014/main" id="{4A89DE94-203E-4E31-99CA-16906A8A0BCE}"/>
              </a:ext>
            </a:extLst>
          </p:cNvPr>
          <p:cNvSpPr txBox="1"/>
          <p:nvPr/>
        </p:nvSpPr>
        <p:spPr>
          <a:xfrm>
            <a:off x="770011" y="2561272"/>
            <a:ext cx="5214939" cy="1477328"/>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The data was cleaned and prepared for analysis. The Payload missing values were substituted by average, data other than related to falcon 9 data were </a:t>
            </a:r>
            <a:r>
              <a:rPr lang="en-US" sz="1800" dirty="0" err="1">
                <a:solidFill>
                  <a:schemeClr val="accent3">
                    <a:lumMod val="25000"/>
                  </a:schemeClr>
                </a:solidFill>
                <a:latin typeface="Abadi" panose="020B0604020104020204" pitchFamily="34" charset="0"/>
              </a:rPr>
              <a:t>removed,and</a:t>
            </a:r>
            <a:r>
              <a:rPr lang="en-US" sz="1800" dirty="0">
                <a:solidFill>
                  <a:schemeClr val="accent3">
                    <a:lumMod val="25000"/>
                  </a:schemeClr>
                </a:solidFill>
                <a:latin typeface="Abadi" panose="020B0604020104020204" pitchFamily="34" charset="0"/>
              </a:rPr>
              <a:t> a landing outcome class was created</a:t>
            </a:r>
            <a:endParaRPr lang="pt-BR" dirty="0"/>
          </a:p>
        </p:txBody>
      </p:sp>
      <p:sp>
        <p:nvSpPr>
          <p:cNvPr id="22" name="CaixaDeTexto 21">
            <a:extLst>
              <a:ext uri="{FF2B5EF4-FFF2-40B4-BE49-F238E27FC236}">
                <a16:creationId xmlns:a16="http://schemas.microsoft.com/office/drawing/2014/main" id="{C85A3558-5791-44C9-9425-3DFBA84CA272}"/>
              </a:ext>
            </a:extLst>
          </p:cNvPr>
          <p:cNvSpPr txBox="1"/>
          <p:nvPr/>
        </p:nvSpPr>
        <p:spPr>
          <a:xfrm>
            <a:off x="673894" y="5303185"/>
            <a:ext cx="5422106" cy="923330"/>
          </a:xfrm>
          <a:prstGeom prst="rect">
            <a:avLst/>
          </a:prstGeom>
          <a:noFill/>
        </p:spPr>
        <p:txBody>
          <a:bodyPr wrap="square">
            <a:spAutoFit/>
          </a:bodyPr>
          <a:lstStyle/>
          <a:p>
            <a:r>
              <a:rPr lang="pt-BR" dirty="0"/>
              <a:t>https://github.com/dlpLacerda/IBM-data-science-capstone/blob/main/1_1_Data%20Collection%20API.ipynb</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Content Placeholder 4">
            <a:extLst>
              <a:ext uri="{FF2B5EF4-FFF2-40B4-BE49-F238E27FC236}">
                <a16:creationId xmlns:a16="http://schemas.microsoft.com/office/drawing/2014/main" id="{97758965-E443-4754-B08C-F61C151804C7}"/>
              </a:ext>
            </a:extLst>
          </p:cNvPr>
          <p:cNvSpPr txBox="1">
            <a:spLocks/>
          </p:cNvSpPr>
          <p:nvPr/>
        </p:nvSpPr>
        <p:spPr>
          <a:xfrm>
            <a:off x="6467474" y="1409700"/>
            <a:ext cx="4248151" cy="525780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8" name="Retângulo 7">
            <a:extLst>
              <a:ext uri="{FF2B5EF4-FFF2-40B4-BE49-F238E27FC236}">
                <a16:creationId xmlns:a16="http://schemas.microsoft.com/office/drawing/2014/main" id="{D871C67C-1B8E-4F6C-88E3-4C0C2200C081}"/>
              </a:ext>
            </a:extLst>
          </p:cNvPr>
          <p:cNvSpPr/>
          <p:nvPr/>
        </p:nvSpPr>
        <p:spPr>
          <a:xfrm>
            <a:off x="7072315" y="2046308"/>
            <a:ext cx="3038469"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Request</a:t>
            </a:r>
            <a:r>
              <a:rPr lang="pt-BR" dirty="0"/>
              <a:t> Data</a:t>
            </a:r>
          </a:p>
        </p:txBody>
      </p:sp>
      <p:sp>
        <p:nvSpPr>
          <p:cNvPr id="9" name="Retângulo 8">
            <a:extLst>
              <a:ext uri="{FF2B5EF4-FFF2-40B4-BE49-F238E27FC236}">
                <a16:creationId xmlns:a16="http://schemas.microsoft.com/office/drawing/2014/main" id="{23E0A0AD-E1C5-4D5F-96F9-D5A92FC74EBA}"/>
              </a:ext>
            </a:extLst>
          </p:cNvPr>
          <p:cNvSpPr/>
          <p:nvPr/>
        </p:nvSpPr>
        <p:spPr>
          <a:xfrm>
            <a:off x="7072315" y="2817346"/>
            <a:ext cx="3038469"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Create</a:t>
            </a:r>
            <a:r>
              <a:rPr lang="pt-BR" dirty="0"/>
              <a:t> </a:t>
            </a:r>
            <a:r>
              <a:rPr lang="pt-BR" dirty="0" err="1"/>
              <a:t>Soup</a:t>
            </a:r>
            <a:r>
              <a:rPr lang="pt-BR" dirty="0"/>
              <a:t> </a:t>
            </a:r>
            <a:r>
              <a:rPr lang="pt-BR" dirty="0" err="1"/>
              <a:t>object</a:t>
            </a:r>
            <a:endParaRPr lang="pt-BR" dirty="0"/>
          </a:p>
        </p:txBody>
      </p:sp>
      <p:sp>
        <p:nvSpPr>
          <p:cNvPr id="10" name="Retângulo 9">
            <a:extLst>
              <a:ext uri="{FF2B5EF4-FFF2-40B4-BE49-F238E27FC236}">
                <a16:creationId xmlns:a16="http://schemas.microsoft.com/office/drawing/2014/main" id="{CDD5CBCA-6680-47F0-B60D-47B07419D784}"/>
              </a:ext>
            </a:extLst>
          </p:cNvPr>
          <p:cNvSpPr/>
          <p:nvPr/>
        </p:nvSpPr>
        <p:spPr>
          <a:xfrm>
            <a:off x="7072314" y="3588384"/>
            <a:ext cx="303847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Extract</a:t>
            </a:r>
            <a:r>
              <a:rPr lang="pt-BR" dirty="0"/>
              <a:t> </a:t>
            </a:r>
            <a:r>
              <a:rPr lang="pt-BR" dirty="0" err="1"/>
              <a:t>column</a:t>
            </a:r>
            <a:r>
              <a:rPr lang="pt-BR" dirty="0"/>
              <a:t> </a:t>
            </a:r>
            <a:r>
              <a:rPr lang="pt-BR" dirty="0" err="1"/>
              <a:t>names</a:t>
            </a:r>
            <a:endParaRPr lang="pt-BR" dirty="0"/>
          </a:p>
        </p:txBody>
      </p:sp>
      <p:sp>
        <p:nvSpPr>
          <p:cNvPr id="12" name="Retângulo 11">
            <a:extLst>
              <a:ext uri="{FF2B5EF4-FFF2-40B4-BE49-F238E27FC236}">
                <a16:creationId xmlns:a16="http://schemas.microsoft.com/office/drawing/2014/main" id="{12DD70EB-CC6F-4ECA-B039-D30F53E8E9E1}"/>
              </a:ext>
            </a:extLst>
          </p:cNvPr>
          <p:cNvSpPr/>
          <p:nvPr/>
        </p:nvSpPr>
        <p:spPr>
          <a:xfrm>
            <a:off x="7072314" y="4359422"/>
            <a:ext cx="303847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Parse </a:t>
            </a:r>
            <a:r>
              <a:rPr lang="pt-BR" dirty="0" err="1"/>
              <a:t>html</a:t>
            </a:r>
            <a:r>
              <a:rPr lang="pt-BR" dirty="0"/>
              <a:t> </a:t>
            </a:r>
            <a:r>
              <a:rPr lang="pt-BR" dirty="0" err="1"/>
              <a:t>tables</a:t>
            </a:r>
            <a:endParaRPr lang="pt-BR" dirty="0"/>
          </a:p>
        </p:txBody>
      </p:sp>
      <p:sp>
        <p:nvSpPr>
          <p:cNvPr id="15" name="Retângulo 14">
            <a:extLst>
              <a:ext uri="{FF2B5EF4-FFF2-40B4-BE49-F238E27FC236}">
                <a16:creationId xmlns:a16="http://schemas.microsoft.com/office/drawing/2014/main" id="{906419F5-5B1E-4B28-A61E-F16BBA2B0ED2}"/>
              </a:ext>
            </a:extLst>
          </p:cNvPr>
          <p:cNvSpPr/>
          <p:nvPr/>
        </p:nvSpPr>
        <p:spPr>
          <a:xfrm>
            <a:off x="7047902" y="5139201"/>
            <a:ext cx="303847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Create</a:t>
            </a:r>
            <a:r>
              <a:rPr lang="pt-BR" dirty="0"/>
              <a:t> </a:t>
            </a:r>
            <a:r>
              <a:rPr lang="pt-BR" dirty="0" err="1"/>
              <a:t>dataframe</a:t>
            </a:r>
            <a:endParaRPr lang="pt-BR" dirty="0"/>
          </a:p>
        </p:txBody>
      </p:sp>
      <p:cxnSp>
        <p:nvCxnSpPr>
          <p:cNvPr id="16" name="Conector de Seta Reta 15">
            <a:extLst>
              <a:ext uri="{FF2B5EF4-FFF2-40B4-BE49-F238E27FC236}">
                <a16:creationId xmlns:a16="http://schemas.microsoft.com/office/drawing/2014/main" id="{3C1F1E3F-B3BF-4C2D-9A73-F763814C3B9D}"/>
              </a:ext>
            </a:extLst>
          </p:cNvPr>
          <p:cNvCxnSpPr>
            <a:endCxn id="9" idx="0"/>
          </p:cNvCxnSpPr>
          <p:nvPr/>
        </p:nvCxnSpPr>
        <p:spPr>
          <a:xfrm>
            <a:off x="8591549" y="2514308"/>
            <a:ext cx="1" cy="30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BCEEC483-066A-4FCC-933D-249A87FB9D13}"/>
              </a:ext>
            </a:extLst>
          </p:cNvPr>
          <p:cNvCxnSpPr/>
          <p:nvPr/>
        </p:nvCxnSpPr>
        <p:spPr>
          <a:xfrm>
            <a:off x="8591549" y="3285346"/>
            <a:ext cx="1" cy="30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561D9BBD-E421-406F-A44B-247335B3E8AA}"/>
              </a:ext>
            </a:extLst>
          </p:cNvPr>
          <p:cNvCxnSpPr>
            <a:cxnSpLocks/>
            <a:stCxn id="10" idx="2"/>
            <a:endCxn id="12" idx="0"/>
          </p:cNvCxnSpPr>
          <p:nvPr/>
        </p:nvCxnSpPr>
        <p:spPr>
          <a:xfrm>
            <a:off x="8591549" y="4056384"/>
            <a:ext cx="0" cy="30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543FC069-75C3-4412-B08A-B008F6B153B8}"/>
              </a:ext>
            </a:extLst>
          </p:cNvPr>
          <p:cNvCxnSpPr>
            <a:cxnSpLocks/>
            <a:stCxn id="12" idx="2"/>
          </p:cNvCxnSpPr>
          <p:nvPr/>
        </p:nvCxnSpPr>
        <p:spPr>
          <a:xfrm>
            <a:off x="8591549" y="4827422"/>
            <a:ext cx="1" cy="30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tângulo 21">
            <a:extLst>
              <a:ext uri="{FF2B5EF4-FFF2-40B4-BE49-F238E27FC236}">
                <a16:creationId xmlns:a16="http://schemas.microsoft.com/office/drawing/2014/main" id="{6B2A3AAA-7C54-42DE-BCDD-EF3275A42329}"/>
              </a:ext>
            </a:extLst>
          </p:cNvPr>
          <p:cNvSpPr/>
          <p:nvPr/>
        </p:nvSpPr>
        <p:spPr>
          <a:xfrm>
            <a:off x="7047902" y="5912781"/>
            <a:ext cx="3038470" cy="46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Save</a:t>
            </a:r>
            <a:r>
              <a:rPr lang="pt-BR" dirty="0"/>
              <a:t> </a:t>
            </a:r>
            <a:r>
              <a:rPr lang="pt-BR" dirty="0" err="1"/>
              <a:t>csv</a:t>
            </a:r>
            <a:endParaRPr lang="pt-BR" dirty="0"/>
          </a:p>
        </p:txBody>
      </p:sp>
      <p:cxnSp>
        <p:nvCxnSpPr>
          <p:cNvPr id="23" name="Conector de Seta Reta 22">
            <a:extLst>
              <a:ext uri="{FF2B5EF4-FFF2-40B4-BE49-F238E27FC236}">
                <a16:creationId xmlns:a16="http://schemas.microsoft.com/office/drawing/2014/main" id="{BF5B7954-9E2F-490C-8C3B-42FB96A0EB5A}"/>
              </a:ext>
            </a:extLst>
          </p:cNvPr>
          <p:cNvCxnSpPr>
            <a:cxnSpLocks/>
            <a:stCxn id="15" idx="2"/>
            <a:endCxn id="22" idx="0"/>
          </p:cNvCxnSpPr>
          <p:nvPr/>
        </p:nvCxnSpPr>
        <p:spPr>
          <a:xfrm>
            <a:off x="8567137" y="5607201"/>
            <a:ext cx="0" cy="305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0348BE52-91EA-470F-84A4-EF9EA26D88B0}"/>
              </a:ext>
            </a:extLst>
          </p:cNvPr>
          <p:cNvSpPr txBox="1"/>
          <p:nvPr/>
        </p:nvSpPr>
        <p:spPr>
          <a:xfrm>
            <a:off x="770011" y="2561272"/>
            <a:ext cx="5214939" cy="923330"/>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The Falcon 9 data was scrapped from a Wikipedia</a:t>
            </a:r>
            <a:r>
              <a:rPr lang="en-US" dirty="0">
                <a:solidFill>
                  <a:schemeClr val="accent3">
                    <a:lumMod val="25000"/>
                  </a:schemeClr>
                </a:solidFill>
                <a:latin typeface="Abadi" panose="020B0604020104020204" pitchFamily="34" charset="0"/>
              </a:rPr>
              <a:t> page using </a:t>
            </a:r>
            <a:r>
              <a:rPr lang="en-US" dirty="0" err="1">
                <a:solidFill>
                  <a:schemeClr val="accent3">
                    <a:lumMod val="25000"/>
                  </a:schemeClr>
                </a:solidFill>
                <a:latin typeface="Abadi" panose="020B0604020104020204" pitchFamily="34" charset="0"/>
              </a:rPr>
              <a:t>BeautifulSoup</a:t>
            </a:r>
            <a:r>
              <a:rPr lang="en-US" dirty="0">
                <a:solidFill>
                  <a:schemeClr val="accent3">
                    <a:lumMod val="25000"/>
                  </a:schemeClr>
                </a:solidFill>
                <a:latin typeface="Abadi" panose="020B0604020104020204" pitchFamily="34" charset="0"/>
              </a:rPr>
              <a:t> API. The column names and its values were extracted from the html table.</a:t>
            </a:r>
            <a:endParaRPr lang="pt-BR" dirty="0"/>
          </a:p>
        </p:txBody>
      </p:sp>
      <p:sp>
        <p:nvSpPr>
          <p:cNvPr id="27" name="CaixaDeTexto 26">
            <a:extLst>
              <a:ext uri="{FF2B5EF4-FFF2-40B4-BE49-F238E27FC236}">
                <a16:creationId xmlns:a16="http://schemas.microsoft.com/office/drawing/2014/main" id="{DECEB202-E5C2-4F00-B8EE-0420FF619510}"/>
              </a:ext>
            </a:extLst>
          </p:cNvPr>
          <p:cNvSpPr txBox="1"/>
          <p:nvPr/>
        </p:nvSpPr>
        <p:spPr>
          <a:xfrm>
            <a:off x="770011" y="4996106"/>
            <a:ext cx="5068210" cy="923330"/>
          </a:xfrm>
          <a:prstGeom prst="rect">
            <a:avLst/>
          </a:prstGeom>
          <a:noFill/>
        </p:spPr>
        <p:txBody>
          <a:bodyPr wrap="square">
            <a:spAutoFit/>
          </a:bodyPr>
          <a:lstStyle/>
          <a:p>
            <a:r>
              <a:rPr lang="pt-BR" dirty="0"/>
              <a:t>https://github.com/dlpLacerda/IBM-data-science-capstone/blob/main/1_2_Data%20Collection%20with%20Web%20Scraping%20lab.ipynb</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14360391F8CD904FA1AD3C6CF0E0144F" ma:contentTypeVersion="14" ma:contentTypeDescription="Crie um novo documento." ma:contentTypeScope="" ma:versionID="d7459e59bbdc7c7edfe78226cf8d7144">
  <xsd:schema xmlns:xsd="http://www.w3.org/2001/XMLSchema" xmlns:xs="http://www.w3.org/2001/XMLSchema" xmlns:p="http://schemas.microsoft.com/office/2006/metadata/properties" xmlns:ns2="9dc56c31-4cce-4fde-97d1-b13f658e8a3e" xmlns:ns3="e2344ce3-2699-41c1-9455-c238b6e5ee86" targetNamespace="http://schemas.microsoft.com/office/2006/metadata/properties" ma:root="true" ma:fieldsID="c3a67b14bf3c8faca837b90fbd695d89" ns2:_="" ns3:_="">
    <xsd:import namespace="9dc56c31-4cce-4fde-97d1-b13f658e8a3e"/>
    <xsd:import namespace="e2344ce3-2699-41c1-9455-c238b6e5ee8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LengthInSecond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3:SharedWithUsers" minOccurs="0"/>
                <xsd:element ref="ns3:SharedWithDetails" minOccurs="0"/>
                <xsd:element ref="ns2:MediaServiceLocation"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c56c31-4cce-4fde-97d1-b13f658e8a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2" nillable="true" ma:displayName="Length (seconds)" ma:internalName="MediaLengthInSeconds" ma:readOnly="true">
      <xsd:simpleType>
        <xsd:restriction base="dms:Unknown"/>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_Flow_SignoffStatus" ma:index="21" nillable="true" ma:displayName="Status de liberação" ma:internalName="Status_x0020_de_x0020_libera_x00e7__x00e3_o">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344ce3-2699-41c1-9455-c238b6e5ee86" elementFormDefault="qualified">
    <xsd:import namespace="http://schemas.microsoft.com/office/2006/documentManagement/types"/>
    <xsd:import namespace="http://schemas.microsoft.com/office/infopath/2007/PartnerControls"/>
    <xsd:element name="SharedWithUsers" ma:index="1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Flow_SignoffStatus xmlns="9dc56c31-4cce-4fde-97d1-b13f658e8a3e" xsi:nil="true"/>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9E5C6921-D88D-4A06-B0C7-E414FA2947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c56c31-4cce-4fde-97d1-b13f658e8a3e"/>
    <ds:schemaRef ds:uri="e2344ce3-2699-41c1-9455-c238b6e5ee8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schemas.microsoft.com/office/2006/documentManagement/types"/>
    <ds:schemaRef ds:uri="http://purl.org/dc/dcmitype/"/>
    <ds:schemaRef ds:uri="http://schemas.openxmlformats.org/package/2006/metadata/core-properties"/>
    <ds:schemaRef ds:uri="e2344ce3-2699-41c1-9455-c238b6e5ee86"/>
    <ds:schemaRef ds:uri="9dc56c31-4cce-4fde-97d1-b13f658e8a3e"/>
    <ds:schemaRef ds:uri="http://www.w3.org/XML/1998/namespace"/>
    <ds:schemaRef ds:uri="http://purl.org/dc/elements/1.1/"/>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710</TotalTime>
  <Words>2379</Words>
  <Application>Microsoft Office PowerPoint</Application>
  <PresentationFormat>Widescreen</PresentationFormat>
  <Paragraphs>256</Paragraphs>
  <Slides>47</Slides>
  <Notes>5</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47</vt:i4>
      </vt:variant>
    </vt:vector>
  </HeadingPairs>
  <TitlesOfParts>
    <vt:vector size="55" baseType="lpstr">
      <vt:lpstr>Abadi</vt:lpstr>
      <vt:lpstr>Arial</vt:lpstr>
      <vt:lpstr>Calibri</vt:lpstr>
      <vt:lpstr>Calibri Light</vt:lpstr>
      <vt:lpstr>Helvetica Neue</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Douglas Luiz Pinto de Lacerda</cp:lastModifiedBy>
  <cp:revision>198</cp:revision>
  <dcterms:created xsi:type="dcterms:W3CDTF">2021-04-29T18:58:34Z</dcterms:created>
  <dcterms:modified xsi:type="dcterms:W3CDTF">2022-04-29T19:49:45Z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0x01010014360391F8CD904FA1AD3C6CF0E0144F</vt:lpwstr>
  </property>
</Properties>
</file>